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0"/>
  </p:notesMasterIdLst>
  <p:sldIdLst>
    <p:sldId id="270" r:id="rId2"/>
    <p:sldId id="257" r:id="rId3"/>
    <p:sldId id="258" r:id="rId4"/>
    <p:sldId id="259" r:id="rId5"/>
    <p:sldId id="260" r:id="rId6"/>
    <p:sldId id="262" r:id="rId7"/>
    <p:sldId id="266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E7ABC9-2D6F-48C6-B72A-4A9C9E33A0CB}" v="5" dt="2024-06-21T08:55:24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v Evans" userId="a625177d-120a-4125-b28d-11994ff90293" providerId="ADAL" clId="{77E7ABC9-2D6F-48C6-B72A-4A9C9E33A0CB}"/>
    <pc:docChg chg="undo custSel addSld delSld modSld sldOrd">
      <pc:chgData name="Viv Evans" userId="a625177d-120a-4125-b28d-11994ff90293" providerId="ADAL" clId="{77E7ABC9-2D6F-48C6-B72A-4A9C9E33A0CB}" dt="2024-06-21T08:59:39.447" v="266" actId="2696"/>
      <pc:docMkLst>
        <pc:docMk/>
      </pc:docMkLst>
      <pc:sldChg chg="del">
        <pc:chgData name="Viv Evans" userId="a625177d-120a-4125-b28d-11994ff90293" providerId="ADAL" clId="{77E7ABC9-2D6F-48C6-B72A-4A9C9E33A0CB}" dt="2024-06-21T08:55:17.110" v="171" actId="2696"/>
        <pc:sldMkLst>
          <pc:docMk/>
          <pc:sldMk cId="4032582266" sldId="256"/>
        </pc:sldMkLst>
      </pc:sldChg>
      <pc:sldChg chg="addSp delSp modSp mod setBg">
        <pc:chgData name="Viv Evans" userId="a625177d-120a-4125-b28d-11994ff90293" providerId="ADAL" clId="{77E7ABC9-2D6F-48C6-B72A-4A9C9E33A0CB}" dt="2024-06-21T08:55:41.087" v="174" actId="26606"/>
        <pc:sldMkLst>
          <pc:docMk/>
          <pc:sldMk cId="330314894" sldId="259"/>
        </pc:sldMkLst>
        <pc:spChg chg="mod">
          <ac:chgData name="Viv Evans" userId="a625177d-120a-4125-b28d-11994ff90293" providerId="ADAL" clId="{77E7ABC9-2D6F-48C6-B72A-4A9C9E33A0CB}" dt="2024-06-21T08:55:41.087" v="174" actId="26606"/>
          <ac:spMkLst>
            <pc:docMk/>
            <pc:sldMk cId="330314894" sldId="259"/>
            <ac:spMk id="2" creationId="{7A680933-0143-FE8C-6932-09F6CBD70C71}"/>
          </ac:spMkLst>
        </pc:spChg>
        <pc:spChg chg="del">
          <ac:chgData name="Viv Evans" userId="a625177d-120a-4125-b28d-11994ff90293" providerId="ADAL" clId="{77E7ABC9-2D6F-48C6-B72A-4A9C9E33A0CB}" dt="2024-06-21T08:55:41.087" v="174" actId="26606"/>
          <ac:spMkLst>
            <pc:docMk/>
            <pc:sldMk cId="330314894" sldId="259"/>
            <ac:spMk id="3" creationId="{0A2E0E68-C89A-EB6F-C6E6-96B1B018BD67}"/>
          </ac:spMkLst>
        </pc:spChg>
        <pc:spChg chg="add">
          <ac:chgData name="Viv Evans" userId="a625177d-120a-4125-b28d-11994ff90293" providerId="ADAL" clId="{77E7ABC9-2D6F-48C6-B72A-4A9C9E33A0CB}" dt="2024-06-21T08:55:41.087" v="174" actId="26606"/>
          <ac:spMkLst>
            <pc:docMk/>
            <pc:sldMk cId="330314894" sldId="259"/>
            <ac:spMk id="9" creationId="{6E18D5F1-911E-4BCF-9AF0-F3A54D7C0F8D}"/>
          </ac:spMkLst>
        </pc:spChg>
        <pc:spChg chg="add">
          <ac:chgData name="Viv Evans" userId="a625177d-120a-4125-b28d-11994ff90293" providerId="ADAL" clId="{77E7ABC9-2D6F-48C6-B72A-4A9C9E33A0CB}" dt="2024-06-21T08:55:41.087" v="174" actId="26606"/>
          <ac:spMkLst>
            <pc:docMk/>
            <pc:sldMk cId="330314894" sldId="259"/>
            <ac:spMk id="11" creationId="{EC84EE41-863A-4DE9-9A51-4F014D681F70}"/>
          </ac:spMkLst>
        </pc:spChg>
        <pc:graphicFrameChg chg="add">
          <ac:chgData name="Viv Evans" userId="a625177d-120a-4125-b28d-11994ff90293" providerId="ADAL" clId="{77E7ABC9-2D6F-48C6-B72A-4A9C9E33A0CB}" dt="2024-06-21T08:55:41.087" v="174" actId="26606"/>
          <ac:graphicFrameMkLst>
            <pc:docMk/>
            <pc:sldMk cId="330314894" sldId="259"/>
            <ac:graphicFrameMk id="5" creationId="{26847605-10A1-0371-E789-752C7A035D68}"/>
          </ac:graphicFrameMkLst>
        </pc:graphicFrameChg>
        <pc:cxnChg chg="add">
          <ac:chgData name="Viv Evans" userId="a625177d-120a-4125-b28d-11994ff90293" providerId="ADAL" clId="{77E7ABC9-2D6F-48C6-B72A-4A9C9E33A0CB}" dt="2024-06-21T08:55:41.087" v="174" actId="26606"/>
          <ac:cxnSpMkLst>
            <pc:docMk/>
            <pc:sldMk cId="330314894" sldId="259"/>
            <ac:cxnSpMk id="13" creationId="{00850E05-3320-4817-99CE-D56547FCA8C2}"/>
          </ac:cxnSpMkLst>
        </pc:cxnChg>
        <pc:cxnChg chg="add">
          <ac:chgData name="Viv Evans" userId="a625177d-120a-4125-b28d-11994ff90293" providerId="ADAL" clId="{77E7ABC9-2D6F-48C6-B72A-4A9C9E33A0CB}" dt="2024-06-21T08:55:41.087" v="174" actId="26606"/>
          <ac:cxnSpMkLst>
            <pc:docMk/>
            <pc:sldMk cId="330314894" sldId="259"/>
            <ac:cxnSpMk id="15" creationId="{08990BBA-8A0B-4EF5-A122-0815DEC19410}"/>
          </ac:cxnSpMkLst>
        </pc:cxnChg>
        <pc:cxnChg chg="add">
          <ac:chgData name="Viv Evans" userId="a625177d-120a-4125-b28d-11994ff90293" providerId="ADAL" clId="{77E7ABC9-2D6F-48C6-B72A-4A9C9E33A0CB}" dt="2024-06-21T08:55:41.087" v="174" actId="26606"/>
          <ac:cxnSpMkLst>
            <pc:docMk/>
            <pc:sldMk cId="330314894" sldId="259"/>
            <ac:cxnSpMk id="17" creationId="{4DA9946C-C93A-4350-AC54-937723F6B666}"/>
          </ac:cxnSpMkLst>
        </pc:cxnChg>
      </pc:sldChg>
      <pc:sldChg chg="addSp delSp modSp mod setBg">
        <pc:chgData name="Viv Evans" userId="a625177d-120a-4125-b28d-11994ff90293" providerId="ADAL" clId="{77E7ABC9-2D6F-48C6-B72A-4A9C9E33A0CB}" dt="2024-06-21T08:55:53.215" v="175" actId="26606"/>
        <pc:sldMkLst>
          <pc:docMk/>
          <pc:sldMk cId="3726740485" sldId="260"/>
        </pc:sldMkLst>
        <pc:spChg chg="mod">
          <ac:chgData name="Viv Evans" userId="a625177d-120a-4125-b28d-11994ff90293" providerId="ADAL" clId="{77E7ABC9-2D6F-48C6-B72A-4A9C9E33A0CB}" dt="2024-06-21T08:55:53.215" v="175" actId="26606"/>
          <ac:spMkLst>
            <pc:docMk/>
            <pc:sldMk cId="3726740485" sldId="260"/>
            <ac:spMk id="2" creationId="{EF64701A-91C5-07FC-65F4-DB7694A73AAA}"/>
          </ac:spMkLst>
        </pc:spChg>
        <pc:spChg chg="del">
          <ac:chgData name="Viv Evans" userId="a625177d-120a-4125-b28d-11994ff90293" providerId="ADAL" clId="{77E7ABC9-2D6F-48C6-B72A-4A9C9E33A0CB}" dt="2024-06-21T08:55:53.215" v="175" actId="26606"/>
          <ac:spMkLst>
            <pc:docMk/>
            <pc:sldMk cId="3726740485" sldId="260"/>
            <ac:spMk id="5" creationId="{35795CCC-65BA-241C-E6AB-0D812A263461}"/>
          </ac:spMkLst>
        </pc:spChg>
        <pc:spChg chg="add">
          <ac:chgData name="Viv Evans" userId="a625177d-120a-4125-b28d-11994ff90293" providerId="ADAL" clId="{77E7ABC9-2D6F-48C6-B72A-4A9C9E33A0CB}" dt="2024-06-21T08:55:53.215" v="175" actId="26606"/>
          <ac:spMkLst>
            <pc:docMk/>
            <pc:sldMk cId="3726740485" sldId="260"/>
            <ac:spMk id="11" creationId="{58012640-767A-4C13-A3AF-43ADE15EEBF8}"/>
          </ac:spMkLst>
        </pc:spChg>
        <pc:spChg chg="add">
          <ac:chgData name="Viv Evans" userId="a625177d-120a-4125-b28d-11994ff90293" providerId="ADAL" clId="{77E7ABC9-2D6F-48C6-B72A-4A9C9E33A0CB}" dt="2024-06-21T08:55:53.215" v="175" actId="26606"/>
          <ac:spMkLst>
            <pc:docMk/>
            <pc:sldMk cId="3726740485" sldId="260"/>
            <ac:spMk id="13" creationId="{92B0CFF1-78D7-4A83-A95E-71F9E3831622}"/>
          </ac:spMkLst>
        </pc:spChg>
        <pc:spChg chg="add">
          <ac:chgData name="Viv Evans" userId="a625177d-120a-4125-b28d-11994ff90293" providerId="ADAL" clId="{77E7ABC9-2D6F-48C6-B72A-4A9C9E33A0CB}" dt="2024-06-21T08:55:53.215" v="175" actId="26606"/>
          <ac:spMkLst>
            <pc:docMk/>
            <pc:sldMk cId="3726740485" sldId="260"/>
            <ac:spMk id="17" creationId="{EC84EE41-863A-4DE9-9A51-4F014D681F70}"/>
          </ac:spMkLst>
        </pc:spChg>
        <pc:graphicFrameChg chg="add">
          <ac:chgData name="Viv Evans" userId="a625177d-120a-4125-b28d-11994ff90293" providerId="ADAL" clId="{77E7ABC9-2D6F-48C6-B72A-4A9C9E33A0CB}" dt="2024-06-21T08:55:53.215" v="175" actId="26606"/>
          <ac:graphicFrameMkLst>
            <pc:docMk/>
            <pc:sldMk cId="3726740485" sldId="260"/>
            <ac:graphicFrameMk id="7" creationId="{D16CB905-C3EA-16EE-5CA3-37A8D62B9BE5}"/>
          </ac:graphicFrameMkLst>
        </pc:graphicFrameChg>
        <pc:cxnChg chg="add">
          <ac:chgData name="Viv Evans" userId="a625177d-120a-4125-b28d-11994ff90293" providerId="ADAL" clId="{77E7ABC9-2D6F-48C6-B72A-4A9C9E33A0CB}" dt="2024-06-21T08:55:53.215" v="175" actId="26606"/>
          <ac:cxnSpMkLst>
            <pc:docMk/>
            <pc:sldMk cId="3726740485" sldId="260"/>
            <ac:cxnSpMk id="15" creationId="{5BC9744A-EAF1-4DC8-86F4-3993C444EAD1}"/>
          </ac:cxnSpMkLst>
        </pc:cxnChg>
        <pc:cxnChg chg="add">
          <ac:chgData name="Viv Evans" userId="a625177d-120a-4125-b28d-11994ff90293" providerId="ADAL" clId="{77E7ABC9-2D6F-48C6-B72A-4A9C9E33A0CB}" dt="2024-06-21T08:55:53.215" v="175" actId="26606"/>
          <ac:cxnSpMkLst>
            <pc:docMk/>
            <pc:sldMk cId="3726740485" sldId="260"/>
            <ac:cxnSpMk id="19" creationId="{08990BBA-8A0B-4EF5-A122-0815DEC19410}"/>
          </ac:cxnSpMkLst>
        </pc:cxnChg>
        <pc:cxnChg chg="add">
          <ac:chgData name="Viv Evans" userId="a625177d-120a-4125-b28d-11994ff90293" providerId="ADAL" clId="{77E7ABC9-2D6F-48C6-B72A-4A9C9E33A0CB}" dt="2024-06-21T08:55:53.215" v="175" actId="26606"/>
          <ac:cxnSpMkLst>
            <pc:docMk/>
            <pc:sldMk cId="3726740485" sldId="260"/>
            <ac:cxnSpMk id="21" creationId="{AC57D579-010A-437B-A09E-8BFEB2F5A70D}"/>
          </ac:cxnSpMkLst>
        </pc:cxnChg>
      </pc:sldChg>
      <pc:sldChg chg="del">
        <pc:chgData name="Viv Evans" userId="a625177d-120a-4125-b28d-11994ff90293" providerId="ADAL" clId="{77E7ABC9-2D6F-48C6-B72A-4A9C9E33A0CB}" dt="2024-06-21T08:47:52.932" v="22" actId="2696"/>
        <pc:sldMkLst>
          <pc:docMk/>
          <pc:sldMk cId="1862074129" sldId="261"/>
        </pc:sldMkLst>
      </pc:sldChg>
      <pc:sldChg chg="addSp delSp modSp mod setBg">
        <pc:chgData name="Viv Evans" userId="a625177d-120a-4125-b28d-11994ff90293" providerId="ADAL" clId="{77E7ABC9-2D6F-48C6-B72A-4A9C9E33A0CB}" dt="2024-06-21T08:55:58.024" v="176" actId="26606"/>
        <pc:sldMkLst>
          <pc:docMk/>
          <pc:sldMk cId="4011174935" sldId="262"/>
        </pc:sldMkLst>
        <pc:spChg chg="mod">
          <ac:chgData name="Viv Evans" userId="a625177d-120a-4125-b28d-11994ff90293" providerId="ADAL" clId="{77E7ABC9-2D6F-48C6-B72A-4A9C9E33A0CB}" dt="2024-06-21T08:55:58.024" v="176" actId="26606"/>
          <ac:spMkLst>
            <pc:docMk/>
            <pc:sldMk cId="4011174935" sldId="262"/>
            <ac:spMk id="2" creationId="{A976D5F2-73B9-5011-074E-D75B0916954D}"/>
          </ac:spMkLst>
        </pc:spChg>
        <pc:spChg chg="del">
          <ac:chgData name="Viv Evans" userId="a625177d-120a-4125-b28d-11994ff90293" providerId="ADAL" clId="{77E7ABC9-2D6F-48C6-B72A-4A9C9E33A0CB}" dt="2024-06-21T08:55:58.024" v="176" actId="26606"/>
          <ac:spMkLst>
            <pc:docMk/>
            <pc:sldMk cId="4011174935" sldId="262"/>
            <ac:spMk id="3" creationId="{41F8E7E7-85C2-7FC3-F1D8-60023D56D493}"/>
          </ac:spMkLst>
        </pc:spChg>
        <pc:spChg chg="add">
          <ac:chgData name="Viv Evans" userId="a625177d-120a-4125-b28d-11994ff90293" providerId="ADAL" clId="{77E7ABC9-2D6F-48C6-B72A-4A9C9E33A0CB}" dt="2024-06-21T08:55:58.024" v="176" actId="26606"/>
          <ac:spMkLst>
            <pc:docMk/>
            <pc:sldMk cId="4011174935" sldId="262"/>
            <ac:spMk id="9" creationId="{612EE356-A629-4F1A-9BAD-E21B3B10D5C7}"/>
          </ac:spMkLst>
        </pc:spChg>
        <pc:spChg chg="add">
          <ac:chgData name="Viv Evans" userId="a625177d-120a-4125-b28d-11994ff90293" providerId="ADAL" clId="{77E7ABC9-2D6F-48C6-B72A-4A9C9E33A0CB}" dt="2024-06-21T08:55:58.024" v="176" actId="26606"/>
          <ac:spMkLst>
            <pc:docMk/>
            <pc:sldMk cId="4011174935" sldId="262"/>
            <ac:spMk id="11" creationId="{28B7ED41-F3D7-4286-AD0B-B4A216D7E1E1}"/>
          </ac:spMkLst>
        </pc:spChg>
        <pc:graphicFrameChg chg="add">
          <ac:chgData name="Viv Evans" userId="a625177d-120a-4125-b28d-11994ff90293" providerId="ADAL" clId="{77E7ABC9-2D6F-48C6-B72A-4A9C9E33A0CB}" dt="2024-06-21T08:55:58.024" v="176" actId="26606"/>
          <ac:graphicFrameMkLst>
            <pc:docMk/>
            <pc:sldMk cId="4011174935" sldId="262"/>
            <ac:graphicFrameMk id="5" creationId="{375B77DD-6C8C-F57F-6877-CBE12000544B}"/>
          </ac:graphicFrameMkLst>
        </pc:graphicFrameChg>
        <pc:cxnChg chg="add">
          <ac:chgData name="Viv Evans" userId="a625177d-120a-4125-b28d-11994ff90293" providerId="ADAL" clId="{77E7ABC9-2D6F-48C6-B72A-4A9C9E33A0CB}" dt="2024-06-21T08:55:58.024" v="176" actId="26606"/>
          <ac:cxnSpMkLst>
            <pc:docMk/>
            <pc:sldMk cId="4011174935" sldId="262"/>
            <ac:cxnSpMk id="13" creationId="{0317483B-E60B-4F41-9448-D757B9FCD21D}"/>
          </ac:cxnSpMkLst>
        </pc:cxnChg>
        <pc:cxnChg chg="add">
          <ac:chgData name="Viv Evans" userId="a625177d-120a-4125-b28d-11994ff90293" providerId="ADAL" clId="{77E7ABC9-2D6F-48C6-B72A-4A9C9E33A0CB}" dt="2024-06-21T08:55:58.024" v="176" actId="26606"/>
          <ac:cxnSpMkLst>
            <pc:docMk/>
            <pc:sldMk cId="4011174935" sldId="262"/>
            <ac:cxnSpMk id="15" creationId="{2EB44B66-1945-4638-8E9A-4F49493D7F27}"/>
          </ac:cxnSpMkLst>
        </pc:cxnChg>
      </pc:sldChg>
      <pc:sldChg chg="addSp delSp modSp new del mod">
        <pc:chgData name="Viv Evans" userId="a625177d-120a-4125-b28d-11994ff90293" providerId="ADAL" clId="{77E7ABC9-2D6F-48C6-B72A-4A9C9E33A0CB}" dt="2024-06-21T08:47:49.694" v="21" actId="2696"/>
        <pc:sldMkLst>
          <pc:docMk/>
          <pc:sldMk cId="3590724685" sldId="263"/>
        </pc:sldMkLst>
        <pc:spChg chg="add del mod">
          <ac:chgData name="Viv Evans" userId="a625177d-120a-4125-b28d-11994ff90293" providerId="ADAL" clId="{77E7ABC9-2D6F-48C6-B72A-4A9C9E33A0CB}" dt="2024-06-21T08:45:20.798" v="8"/>
          <ac:spMkLst>
            <pc:docMk/>
            <pc:sldMk cId="3590724685" sldId="263"/>
            <ac:spMk id="3" creationId="{DC744E89-BDDE-2844-2068-2E5AB5D181A3}"/>
          </ac:spMkLst>
        </pc:spChg>
      </pc:sldChg>
      <pc:sldChg chg="addSp delSp modSp new del mod">
        <pc:chgData name="Viv Evans" userId="a625177d-120a-4125-b28d-11994ff90293" providerId="ADAL" clId="{77E7ABC9-2D6F-48C6-B72A-4A9C9E33A0CB}" dt="2024-06-21T08:48:01.181" v="23" actId="2696"/>
        <pc:sldMkLst>
          <pc:docMk/>
          <pc:sldMk cId="2967821082" sldId="264"/>
        </pc:sldMkLst>
        <pc:spChg chg="add del mod">
          <ac:chgData name="Viv Evans" userId="a625177d-120a-4125-b28d-11994ff90293" providerId="ADAL" clId="{77E7ABC9-2D6F-48C6-B72A-4A9C9E33A0CB}" dt="2024-06-21T08:45:36.082" v="13"/>
          <ac:spMkLst>
            <pc:docMk/>
            <pc:sldMk cId="2967821082" sldId="264"/>
            <ac:spMk id="3" creationId="{4E43A270-1FA7-E002-DE2A-BAC603E8E27F}"/>
          </ac:spMkLst>
        </pc:spChg>
      </pc:sldChg>
      <pc:sldChg chg="new del">
        <pc:chgData name="Viv Evans" userId="a625177d-120a-4125-b28d-11994ff90293" providerId="ADAL" clId="{77E7ABC9-2D6F-48C6-B72A-4A9C9E33A0CB}" dt="2024-06-21T08:51:26.730" v="85" actId="2696"/>
        <pc:sldMkLst>
          <pc:docMk/>
          <pc:sldMk cId="3566694435" sldId="265"/>
        </pc:sldMkLst>
      </pc:sldChg>
      <pc:sldChg chg="addSp modSp new mod setBg">
        <pc:chgData name="Viv Evans" userId="a625177d-120a-4125-b28d-11994ff90293" providerId="ADAL" clId="{77E7ABC9-2D6F-48C6-B72A-4A9C9E33A0CB}" dt="2024-06-21T08:59:21.616" v="264" actId="403"/>
        <pc:sldMkLst>
          <pc:docMk/>
          <pc:sldMk cId="2144567615" sldId="266"/>
        </pc:sldMkLst>
        <pc:spChg chg="mod">
          <ac:chgData name="Viv Evans" userId="a625177d-120a-4125-b28d-11994ff90293" providerId="ADAL" clId="{77E7ABC9-2D6F-48C6-B72A-4A9C9E33A0CB}" dt="2024-06-21T08:58:57.844" v="257" actId="26606"/>
          <ac:spMkLst>
            <pc:docMk/>
            <pc:sldMk cId="2144567615" sldId="266"/>
            <ac:spMk id="2" creationId="{C6F0B48E-A61F-994E-85F0-09C5CB611900}"/>
          </ac:spMkLst>
        </pc:spChg>
        <pc:spChg chg="mod">
          <ac:chgData name="Viv Evans" userId="a625177d-120a-4125-b28d-11994ff90293" providerId="ADAL" clId="{77E7ABC9-2D6F-48C6-B72A-4A9C9E33A0CB}" dt="2024-06-21T08:58:57.844" v="257" actId="26606"/>
          <ac:spMkLst>
            <pc:docMk/>
            <pc:sldMk cId="2144567615" sldId="266"/>
            <ac:spMk id="3" creationId="{073CD5E8-4C7A-1B78-8E0C-8A1900CC5902}"/>
          </ac:spMkLst>
        </pc:spChg>
        <pc:spChg chg="mod ord">
          <ac:chgData name="Viv Evans" userId="a625177d-120a-4125-b28d-11994ff90293" providerId="ADAL" clId="{77E7ABC9-2D6F-48C6-B72A-4A9C9E33A0CB}" dt="2024-06-21T08:59:15.208" v="263" actId="403"/>
          <ac:spMkLst>
            <pc:docMk/>
            <pc:sldMk cId="2144567615" sldId="266"/>
            <ac:spMk id="4" creationId="{8A999E3A-C297-E58A-C9FC-0B3B5C46E16E}"/>
          </ac:spMkLst>
        </pc:spChg>
        <pc:spChg chg="mod">
          <ac:chgData name="Viv Evans" userId="a625177d-120a-4125-b28d-11994ff90293" providerId="ADAL" clId="{77E7ABC9-2D6F-48C6-B72A-4A9C9E33A0CB}" dt="2024-06-21T08:58:57.875" v="258" actId="27636"/>
          <ac:spMkLst>
            <pc:docMk/>
            <pc:sldMk cId="2144567615" sldId="266"/>
            <ac:spMk id="5" creationId="{1FC7D4D5-2270-AE79-EA8D-FA99630D1A90}"/>
          </ac:spMkLst>
        </pc:spChg>
        <pc:spChg chg="mod">
          <ac:chgData name="Viv Evans" userId="a625177d-120a-4125-b28d-11994ff90293" providerId="ADAL" clId="{77E7ABC9-2D6F-48C6-B72A-4A9C9E33A0CB}" dt="2024-06-21T08:59:21.616" v="264" actId="403"/>
          <ac:spMkLst>
            <pc:docMk/>
            <pc:sldMk cId="2144567615" sldId="266"/>
            <ac:spMk id="6" creationId="{8A081104-6773-9B15-1E76-E2B3E677AE97}"/>
          </ac:spMkLst>
        </pc:spChg>
        <pc:spChg chg="add">
          <ac:chgData name="Viv Evans" userId="a625177d-120a-4125-b28d-11994ff90293" providerId="ADAL" clId="{77E7ABC9-2D6F-48C6-B72A-4A9C9E33A0CB}" dt="2024-06-21T08:58:57.844" v="257" actId="26606"/>
          <ac:spMkLst>
            <pc:docMk/>
            <pc:sldMk cId="2144567615" sldId="266"/>
            <ac:spMk id="18" creationId="{6E18D5F1-911E-4BCF-9AF0-F3A54D7C0F8D}"/>
          </ac:spMkLst>
        </pc:spChg>
        <pc:spChg chg="add">
          <ac:chgData name="Viv Evans" userId="a625177d-120a-4125-b28d-11994ff90293" providerId="ADAL" clId="{77E7ABC9-2D6F-48C6-B72A-4A9C9E33A0CB}" dt="2024-06-21T08:58:57.844" v="257" actId="26606"/>
          <ac:spMkLst>
            <pc:docMk/>
            <pc:sldMk cId="2144567615" sldId="266"/>
            <ac:spMk id="20" creationId="{EC84EE41-863A-4DE9-9A51-4F014D681F70}"/>
          </ac:spMkLst>
        </pc:spChg>
        <pc:cxnChg chg="add">
          <ac:chgData name="Viv Evans" userId="a625177d-120a-4125-b28d-11994ff90293" providerId="ADAL" clId="{77E7ABC9-2D6F-48C6-B72A-4A9C9E33A0CB}" dt="2024-06-21T08:58:57.844" v="257" actId="26606"/>
          <ac:cxnSpMkLst>
            <pc:docMk/>
            <pc:sldMk cId="2144567615" sldId="266"/>
            <ac:cxnSpMk id="12" creationId="{108D74AC-B125-4E11-BA53-E9E383966DF8}"/>
          </ac:cxnSpMkLst>
        </pc:cxnChg>
        <pc:cxnChg chg="add">
          <ac:chgData name="Viv Evans" userId="a625177d-120a-4125-b28d-11994ff90293" providerId="ADAL" clId="{77E7ABC9-2D6F-48C6-B72A-4A9C9E33A0CB}" dt="2024-06-21T08:58:57.844" v="257" actId="26606"/>
          <ac:cxnSpMkLst>
            <pc:docMk/>
            <pc:sldMk cId="2144567615" sldId="266"/>
            <ac:cxnSpMk id="14" creationId="{9DC76EBE-FB9D-4054-B5D8-19E3EAFE40B2}"/>
          </ac:cxnSpMkLst>
        </pc:cxnChg>
        <pc:cxnChg chg="add">
          <ac:chgData name="Viv Evans" userId="a625177d-120a-4125-b28d-11994ff90293" providerId="ADAL" clId="{77E7ABC9-2D6F-48C6-B72A-4A9C9E33A0CB}" dt="2024-06-21T08:58:57.844" v="257" actId="26606"/>
          <ac:cxnSpMkLst>
            <pc:docMk/>
            <pc:sldMk cId="2144567615" sldId="266"/>
            <ac:cxnSpMk id="16" creationId="{6557890E-85E3-4FA1-A6D3-78D0878DAD40}"/>
          </ac:cxnSpMkLst>
        </pc:cxnChg>
        <pc:cxnChg chg="add">
          <ac:chgData name="Viv Evans" userId="a625177d-120a-4125-b28d-11994ff90293" providerId="ADAL" clId="{77E7ABC9-2D6F-48C6-B72A-4A9C9E33A0CB}" dt="2024-06-21T08:58:57.844" v="257" actId="26606"/>
          <ac:cxnSpMkLst>
            <pc:docMk/>
            <pc:sldMk cId="2144567615" sldId="266"/>
            <ac:cxnSpMk id="22" creationId="{00850E05-3320-4817-99CE-D56547FCA8C2}"/>
          </ac:cxnSpMkLst>
        </pc:cxnChg>
        <pc:cxnChg chg="add">
          <ac:chgData name="Viv Evans" userId="a625177d-120a-4125-b28d-11994ff90293" providerId="ADAL" clId="{77E7ABC9-2D6F-48C6-B72A-4A9C9E33A0CB}" dt="2024-06-21T08:58:57.844" v="257" actId="26606"/>
          <ac:cxnSpMkLst>
            <pc:docMk/>
            <pc:sldMk cId="2144567615" sldId="266"/>
            <ac:cxnSpMk id="24" creationId="{08990BBA-8A0B-4EF5-A122-0815DEC19410}"/>
          </ac:cxnSpMkLst>
        </pc:cxnChg>
        <pc:cxnChg chg="add">
          <ac:chgData name="Viv Evans" userId="a625177d-120a-4125-b28d-11994ff90293" providerId="ADAL" clId="{77E7ABC9-2D6F-48C6-B72A-4A9C9E33A0CB}" dt="2024-06-21T08:58:57.844" v="257" actId="26606"/>
          <ac:cxnSpMkLst>
            <pc:docMk/>
            <pc:sldMk cId="2144567615" sldId="266"/>
            <ac:cxnSpMk id="26" creationId="{4DA9946C-C93A-4350-AC54-937723F6B666}"/>
          </ac:cxnSpMkLst>
        </pc:cxnChg>
      </pc:sldChg>
      <pc:sldChg chg="new del">
        <pc:chgData name="Viv Evans" userId="a625177d-120a-4125-b28d-11994ff90293" providerId="ADAL" clId="{77E7ABC9-2D6F-48C6-B72A-4A9C9E33A0CB}" dt="2024-06-21T08:51:30.848" v="86" actId="2696"/>
        <pc:sldMkLst>
          <pc:docMk/>
          <pc:sldMk cId="2820435768" sldId="267"/>
        </pc:sldMkLst>
      </pc:sldChg>
      <pc:sldChg chg="new del">
        <pc:chgData name="Viv Evans" userId="a625177d-120a-4125-b28d-11994ff90293" providerId="ADAL" clId="{77E7ABC9-2D6F-48C6-B72A-4A9C9E33A0CB}" dt="2024-06-21T08:51:33.928" v="87" actId="2696"/>
        <pc:sldMkLst>
          <pc:docMk/>
          <pc:sldMk cId="3093573844" sldId="268"/>
        </pc:sldMkLst>
      </pc:sldChg>
      <pc:sldChg chg="addSp modSp new mod ord">
        <pc:chgData name="Viv Evans" userId="a625177d-120a-4125-b28d-11994ff90293" providerId="ADAL" clId="{77E7ABC9-2D6F-48C6-B72A-4A9C9E33A0CB}" dt="2024-06-21T08:52:14.801" v="91" actId="1076"/>
        <pc:sldMkLst>
          <pc:docMk/>
          <pc:sldMk cId="1057739972" sldId="269"/>
        </pc:sldMkLst>
        <pc:spChg chg="mod">
          <ac:chgData name="Viv Evans" userId="a625177d-120a-4125-b28d-11994ff90293" providerId="ADAL" clId="{77E7ABC9-2D6F-48C6-B72A-4A9C9E33A0CB}" dt="2024-06-21T08:50:29.240" v="33" actId="20577"/>
          <ac:spMkLst>
            <pc:docMk/>
            <pc:sldMk cId="1057739972" sldId="269"/>
            <ac:spMk id="2" creationId="{64C363C1-0E09-C045-A8EB-16B244FB44DB}"/>
          </ac:spMkLst>
        </pc:spChg>
        <pc:spChg chg="mod">
          <ac:chgData name="Viv Evans" userId="a625177d-120a-4125-b28d-11994ff90293" providerId="ADAL" clId="{77E7ABC9-2D6F-48C6-B72A-4A9C9E33A0CB}" dt="2024-06-21T08:51:10.955" v="84" actId="20577"/>
          <ac:spMkLst>
            <pc:docMk/>
            <pc:sldMk cId="1057739972" sldId="269"/>
            <ac:spMk id="3" creationId="{94A6A3D8-B680-8F02-0BA9-EA794D0C4CDD}"/>
          </ac:spMkLst>
        </pc:spChg>
        <pc:picChg chg="add mod">
          <ac:chgData name="Viv Evans" userId="a625177d-120a-4125-b28d-11994ff90293" providerId="ADAL" clId="{77E7ABC9-2D6F-48C6-B72A-4A9C9E33A0CB}" dt="2024-06-21T08:52:14.801" v="91" actId="1076"/>
          <ac:picMkLst>
            <pc:docMk/>
            <pc:sldMk cId="1057739972" sldId="269"/>
            <ac:picMk id="4" creationId="{632A4FD4-BCA3-C538-0735-AE30D757CC62}"/>
          </ac:picMkLst>
        </pc:picChg>
      </pc:sldChg>
      <pc:sldChg chg="addSp delSp modSp new mod setBg addAnim delAnim">
        <pc:chgData name="Viv Evans" userId="a625177d-120a-4125-b28d-11994ff90293" providerId="ADAL" clId="{77E7ABC9-2D6F-48C6-B72A-4A9C9E33A0CB}" dt="2024-06-21T08:55:24.953" v="173" actId="403"/>
        <pc:sldMkLst>
          <pc:docMk/>
          <pc:sldMk cId="1410274030" sldId="270"/>
        </pc:sldMkLst>
        <pc:spChg chg="mod">
          <ac:chgData name="Viv Evans" userId="a625177d-120a-4125-b28d-11994ff90293" providerId="ADAL" clId="{77E7ABC9-2D6F-48C6-B72A-4A9C9E33A0CB}" dt="2024-06-21T08:54:56.918" v="169" actId="26606"/>
          <ac:spMkLst>
            <pc:docMk/>
            <pc:sldMk cId="1410274030" sldId="270"/>
            <ac:spMk id="2" creationId="{69BBF8B1-4789-DCE7-795A-7D8D79DED908}"/>
          </ac:spMkLst>
        </pc:spChg>
        <pc:spChg chg="mod">
          <ac:chgData name="Viv Evans" userId="a625177d-120a-4125-b28d-11994ff90293" providerId="ADAL" clId="{77E7ABC9-2D6F-48C6-B72A-4A9C9E33A0CB}" dt="2024-06-21T08:55:24.953" v="173" actId="403"/>
          <ac:spMkLst>
            <pc:docMk/>
            <pc:sldMk cId="1410274030" sldId="270"/>
            <ac:spMk id="3" creationId="{F16CDE39-8A4D-168F-7F01-16DEC0D34B0F}"/>
          </ac:spMkLst>
        </pc:spChg>
        <pc:spChg chg="add del">
          <ac:chgData name="Viv Evans" userId="a625177d-120a-4125-b28d-11994ff90293" providerId="ADAL" clId="{77E7ABC9-2D6F-48C6-B72A-4A9C9E33A0CB}" dt="2024-06-21T08:54:56.903" v="168" actId="26606"/>
          <ac:spMkLst>
            <pc:docMk/>
            <pc:sldMk cId="1410274030" sldId="270"/>
            <ac:spMk id="9" creationId="{E20BB609-EF92-42DB-836C-0699A590B5CF}"/>
          </ac:spMkLst>
        </pc:spChg>
        <pc:spChg chg="add del">
          <ac:chgData name="Viv Evans" userId="a625177d-120a-4125-b28d-11994ff90293" providerId="ADAL" clId="{77E7ABC9-2D6F-48C6-B72A-4A9C9E33A0CB}" dt="2024-06-21T08:54:56.903" v="168" actId="26606"/>
          <ac:spMkLst>
            <pc:docMk/>
            <pc:sldMk cId="1410274030" sldId="270"/>
            <ac:spMk id="11" creationId="{C89012F3-E872-4965-8202-7945C4E70C75}"/>
          </ac:spMkLst>
        </pc:spChg>
        <pc:spChg chg="add">
          <ac:chgData name="Viv Evans" userId="a625177d-120a-4125-b28d-11994ff90293" providerId="ADAL" clId="{77E7ABC9-2D6F-48C6-B72A-4A9C9E33A0CB}" dt="2024-06-21T08:54:56.918" v="169" actId="26606"/>
          <ac:spMkLst>
            <pc:docMk/>
            <pc:sldMk cId="1410274030" sldId="270"/>
            <ac:spMk id="19" creationId="{35F60170-91B4-45F0-B88B-9C07AEC4642C}"/>
          </ac:spMkLst>
        </pc:spChg>
        <pc:picChg chg="add mod ord">
          <ac:chgData name="Viv Evans" userId="a625177d-120a-4125-b28d-11994ff90293" providerId="ADAL" clId="{77E7ABC9-2D6F-48C6-B72A-4A9C9E33A0CB}" dt="2024-06-21T08:55:00.445" v="170" actId="1076"/>
          <ac:picMkLst>
            <pc:docMk/>
            <pc:sldMk cId="1410274030" sldId="270"/>
            <ac:picMk id="4" creationId="{407DCB8F-FCF0-EBB4-EAC2-9C3A28D7F1B9}"/>
          </ac:picMkLst>
        </pc:picChg>
        <pc:cxnChg chg="add del">
          <ac:chgData name="Viv Evans" userId="a625177d-120a-4125-b28d-11994ff90293" providerId="ADAL" clId="{77E7ABC9-2D6F-48C6-B72A-4A9C9E33A0CB}" dt="2024-06-21T08:54:56.903" v="168" actId="26606"/>
          <ac:cxnSpMkLst>
            <pc:docMk/>
            <pc:sldMk cId="1410274030" sldId="270"/>
            <ac:cxnSpMk id="13" creationId="{8F4E56A8-93D5-4BE3-AE61-84677331AD07}"/>
          </ac:cxnSpMkLst>
        </pc:cxnChg>
        <pc:cxnChg chg="add del">
          <ac:chgData name="Viv Evans" userId="a625177d-120a-4125-b28d-11994ff90293" providerId="ADAL" clId="{77E7ABC9-2D6F-48C6-B72A-4A9C9E33A0CB}" dt="2024-06-21T08:54:56.903" v="168" actId="26606"/>
          <ac:cxnSpMkLst>
            <pc:docMk/>
            <pc:sldMk cId="1410274030" sldId="270"/>
            <ac:cxnSpMk id="15" creationId="{34921031-DE97-4979-8D9E-C47904360FDB}"/>
          </ac:cxnSpMkLst>
        </pc:cxnChg>
        <pc:cxnChg chg="add del">
          <ac:chgData name="Viv Evans" userId="a625177d-120a-4125-b28d-11994ff90293" providerId="ADAL" clId="{77E7ABC9-2D6F-48C6-B72A-4A9C9E33A0CB}" dt="2024-06-21T08:54:56.903" v="168" actId="26606"/>
          <ac:cxnSpMkLst>
            <pc:docMk/>
            <pc:sldMk cId="1410274030" sldId="270"/>
            <ac:cxnSpMk id="17" creationId="{BD492A0C-1773-477B-83B5-C707CB057709}"/>
          </ac:cxnSpMkLst>
        </pc:cxnChg>
        <pc:cxnChg chg="add">
          <ac:chgData name="Viv Evans" userId="a625177d-120a-4125-b28d-11994ff90293" providerId="ADAL" clId="{77E7ABC9-2D6F-48C6-B72A-4A9C9E33A0CB}" dt="2024-06-21T08:54:56.918" v="169" actId="26606"/>
          <ac:cxnSpMkLst>
            <pc:docMk/>
            <pc:sldMk cId="1410274030" sldId="270"/>
            <ac:cxnSpMk id="20" creationId="{82A1AB15-495E-4EE0-98F0-89DD89CD14FD}"/>
          </ac:cxnSpMkLst>
        </pc:cxnChg>
        <pc:cxnChg chg="add">
          <ac:chgData name="Viv Evans" userId="a625177d-120a-4125-b28d-11994ff90293" providerId="ADAL" clId="{77E7ABC9-2D6F-48C6-B72A-4A9C9E33A0CB}" dt="2024-06-21T08:54:56.918" v="169" actId="26606"/>
          <ac:cxnSpMkLst>
            <pc:docMk/>
            <pc:sldMk cId="1410274030" sldId="270"/>
            <ac:cxnSpMk id="21" creationId="{74EEBF2A-B7AF-4EC9-B6F7-BF425E70A0D9}"/>
          </ac:cxnSpMkLst>
        </pc:cxnChg>
      </pc:sldChg>
      <pc:sldChg chg="new del">
        <pc:chgData name="Viv Evans" userId="a625177d-120a-4125-b28d-11994ff90293" providerId="ADAL" clId="{77E7ABC9-2D6F-48C6-B72A-4A9C9E33A0CB}" dt="2024-06-21T08:59:28.069" v="265" actId="2696"/>
        <pc:sldMkLst>
          <pc:docMk/>
          <pc:sldMk cId="1677232635" sldId="271"/>
        </pc:sldMkLst>
      </pc:sldChg>
      <pc:sldChg chg="modSp new del mod">
        <pc:chgData name="Viv Evans" userId="a625177d-120a-4125-b28d-11994ff90293" providerId="ADAL" clId="{77E7ABC9-2D6F-48C6-B72A-4A9C9E33A0CB}" dt="2024-06-21T08:59:39.447" v="266" actId="2696"/>
        <pc:sldMkLst>
          <pc:docMk/>
          <pc:sldMk cId="1927970654" sldId="272"/>
        </pc:sldMkLst>
        <pc:spChg chg="mod">
          <ac:chgData name="Viv Evans" userId="a625177d-120a-4125-b28d-11994ff90293" providerId="ADAL" clId="{77E7ABC9-2D6F-48C6-B72A-4A9C9E33A0CB}" dt="2024-06-21T08:57:41.073" v="220" actId="20577"/>
          <ac:spMkLst>
            <pc:docMk/>
            <pc:sldMk cId="1927970654" sldId="272"/>
            <ac:spMk id="2" creationId="{12F7B8E1-492B-B106-73A1-667B88FED336}"/>
          </ac:spMkLst>
        </pc:spChg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96687F-1849-46A0-97A8-F81F319FD1F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834E2DF-C36C-4DC0-9A0C-9D5B6147F8FA}">
      <dgm:prSet/>
      <dgm:spPr/>
      <dgm:t>
        <a:bodyPr/>
        <a:lstStyle/>
        <a:p>
          <a:r>
            <a:rPr lang="en-GB"/>
            <a:t>Online survey between December 2023 and March 2024</a:t>
          </a:r>
          <a:endParaRPr lang="en-US"/>
        </a:p>
      </dgm:t>
    </dgm:pt>
    <dgm:pt modelId="{8CC85D68-8372-4B56-91ED-A9D5A3A07CE0}" type="parTrans" cxnId="{DCEF37A0-D04E-484F-BB4D-4952CC92AC4B}">
      <dgm:prSet/>
      <dgm:spPr/>
      <dgm:t>
        <a:bodyPr/>
        <a:lstStyle/>
        <a:p>
          <a:endParaRPr lang="en-US"/>
        </a:p>
      </dgm:t>
    </dgm:pt>
    <dgm:pt modelId="{8973C1BF-14E6-4627-BCF8-BD741717A333}" type="sibTrans" cxnId="{DCEF37A0-D04E-484F-BB4D-4952CC92AC4B}">
      <dgm:prSet/>
      <dgm:spPr/>
      <dgm:t>
        <a:bodyPr/>
        <a:lstStyle/>
        <a:p>
          <a:endParaRPr lang="en-US"/>
        </a:p>
      </dgm:t>
    </dgm:pt>
    <dgm:pt modelId="{8D235130-BE3F-4EA9-A1DC-2A34AC3C6A09}">
      <dgm:prSet/>
      <dgm:spPr/>
      <dgm:t>
        <a:bodyPr/>
        <a:lstStyle/>
        <a:p>
          <a:r>
            <a:rPr lang="en-GB" dirty="0"/>
            <a:t>Adfam’ networks of providers and supporters; adults in UK </a:t>
          </a:r>
          <a:r>
            <a:rPr lang="en-GB" dirty="0" err="1"/>
            <a:t>describhing</a:t>
          </a:r>
          <a:r>
            <a:rPr lang="en-GB" dirty="0"/>
            <a:t> themselves as in recovery </a:t>
          </a:r>
          <a:endParaRPr lang="en-US" dirty="0"/>
        </a:p>
      </dgm:t>
    </dgm:pt>
    <dgm:pt modelId="{613BF2FB-4E1B-431E-8B76-786F081CA9E1}" type="parTrans" cxnId="{53E6345C-3F6E-47B8-AAD7-B3A58E4B7897}">
      <dgm:prSet/>
      <dgm:spPr/>
      <dgm:t>
        <a:bodyPr/>
        <a:lstStyle/>
        <a:p>
          <a:endParaRPr lang="en-US"/>
        </a:p>
      </dgm:t>
    </dgm:pt>
    <dgm:pt modelId="{BBACBE67-32E9-4327-A043-2B6A8079093D}" type="sibTrans" cxnId="{53E6345C-3F6E-47B8-AAD7-B3A58E4B7897}">
      <dgm:prSet/>
      <dgm:spPr/>
      <dgm:t>
        <a:bodyPr/>
        <a:lstStyle/>
        <a:p>
          <a:endParaRPr lang="en-US"/>
        </a:p>
      </dgm:t>
    </dgm:pt>
    <dgm:pt modelId="{53203062-7355-44B9-9B22-263FBB899B51}">
      <dgm:prSet/>
      <dgm:spPr/>
      <dgm:t>
        <a:bodyPr/>
        <a:lstStyle/>
        <a:p>
          <a:r>
            <a:rPr lang="en-GB"/>
            <a:t>117 respondents fitted this description </a:t>
          </a:r>
          <a:endParaRPr lang="en-US"/>
        </a:p>
      </dgm:t>
    </dgm:pt>
    <dgm:pt modelId="{D17B3BC8-BD3E-45C8-A675-5150FB44742E}" type="parTrans" cxnId="{47F103E1-9C31-4E8E-91C5-8DD855024FA4}">
      <dgm:prSet/>
      <dgm:spPr/>
      <dgm:t>
        <a:bodyPr/>
        <a:lstStyle/>
        <a:p>
          <a:endParaRPr lang="en-US"/>
        </a:p>
      </dgm:t>
    </dgm:pt>
    <dgm:pt modelId="{B5C125B7-5000-4E4D-90C5-7AF527CF3B94}" type="sibTrans" cxnId="{47F103E1-9C31-4E8E-91C5-8DD855024FA4}">
      <dgm:prSet/>
      <dgm:spPr/>
      <dgm:t>
        <a:bodyPr/>
        <a:lstStyle/>
        <a:p>
          <a:endParaRPr lang="en-US"/>
        </a:p>
      </dgm:t>
    </dgm:pt>
    <dgm:pt modelId="{4E954E59-69F5-435A-A944-73B977440CCB}" type="pres">
      <dgm:prSet presAssocID="{7996687F-1849-46A0-97A8-F81F319FD1FA}" presName="linear" presStyleCnt="0">
        <dgm:presLayoutVars>
          <dgm:animLvl val="lvl"/>
          <dgm:resizeHandles val="exact"/>
        </dgm:presLayoutVars>
      </dgm:prSet>
      <dgm:spPr/>
    </dgm:pt>
    <dgm:pt modelId="{3002516C-DDE1-425E-B087-A299C45664F9}" type="pres">
      <dgm:prSet presAssocID="{7834E2DF-C36C-4DC0-9A0C-9D5B6147F8F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B469CB-B3E0-4393-985B-C2D8D945739D}" type="pres">
      <dgm:prSet presAssocID="{8973C1BF-14E6-4627-BCF8-BD741717A333}" presName="spacer" presStyleCnt="0"/>
      <dgm:spPr/>
    </dgm:pt>
    <dgm:pt modelId="{95D1C346-A48C-4F51-B8F5-4511D3FCC7A3}" type="pres">
      <dgm:prSet presAssocID="{8D235130-BE3F-4EA9-A1DC-2A34AC3C6A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5E11E7-6392-4FAE-92BE-89F16F84A1E7}" type="pres">
      <dgm:prSet presAssocID="{BBACBE67-32E9-4327-A043-2B6A8079093D}" presName="spacer" presStyleCnt="0"/>
      <dgm:spPr/>
    </dgm:pt>
    <dgm:pt modelId="{1F4E8C11-2991-444D-A570-2252660EB93D}" type="pres">
      <dgm:prSet presAssocID="{53203062-7355-44B9-9B22-263FBB899B5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9535603-3962-44DF-BD43-C18C0B9409CB}" type="presOf" srcId="{53203062-7355-44B9-9B22-263FBB899B51}" destId="{1F4E8C11-2991-444D-A570-2252660EB93D}" srcOrd="0" destOrd="0" presId="urn:microsoft.com/office/officeart/2005/8/layout/vList2"/>
    <dgm:cxn modelId="{2BCF3B23-FE6A-41C6-8981-01CF7F07D7BB}" type="presOf" srcId="{7996687F-1849-46A0-97A8-F81F319FD1FA}" destId="{4E954E59-69F5-435A-A944-73B977440CCB}" srcOrd="0" destOrd="0" presId="urn:microsoft.com/office/officeart/2005/8/layout/vList2"/>
    <dgm:cxn modelId="{53E6345C-3F6E-47B8-AAD7-B3A58E4B7897}" srcId="{7996687F-1849-46A0-97A8-F81F319FD1FA}" destId="{8D235130-BE3F-4EA9-A1DC-2A34AC3C6A09}" srcOrd="1" destOrd="0" parTransId="{613BF2FB-4E1B-431E-8B76-786F081CA9E1}" sibTransId="{BBACBE67-32E9-4327-A043-2B6A8079093D}"/>
    <dgm:cxn modelId="{5270BC80-11AB-48F5-82EB-0EA21E205E32}" type="presOf" srcId="{7834E2DF-C36C-4DC0-9A0C-9D5B6147F8FA}" destId="{3002516C-DDE1-425E-B087-A299C45664F9}" srcOrd="0" destOrd="0" presId="urn:microsoft.com/office/officeart/2005/8/layout/vList2"/>
    <dgm:cxn modelId="{DCEF37A0-D04E-484F-BB4D-4952CC92AC4B}" srcId="{7996687F-1849-46A0-97A8-F81F319FD1FA}" destId="{7834E2DF-C36C-4DC0-9A0C-9D5B6147F8FA}" srcOrd="0" destOrd="0" parTransId="{8CC85D68-8372-4B56-91ED-A9D5A3A07CE0}" sibTransId="{8973C1BF-14E6-4627-BCF8-BD741717A333}"/>
    <dgm:cxn modelId="{39B4F0C7-EFBD-4378-A447-7991FFFBAACD}" type="presOf" srcId="{8D235130-BE3F-4EA9-A1DC-2A34AC3C6A09}" destId="{95D1C346-A48C-4F51-B8F5-4511D3FCC7A3}" srcOrd="0" destOrd="0" presId="urn:microsoft.com/office/officeart/2005/8/layout/vList2"/>
    <dgm:cxn modelId="{47F103E1-9C31-4E8E-91C5-8DD855024FA4}" srcId="{7996687F-1849-46A0-97A8-F81F319FD1FA}" destId="{53203062-7355-44B9-9B22-263FBB899B51}" srcOrd="2" destOrd="0" parTransId="{D17B3BC8-BD3E-45C8-A675-5150FB44742E}" sibTransId="{B5C125B7-5000-4E4D-90C5-7AF527CF3B94}"/>
    <dgm:cxn modelId="{62C362DB-39C8-40E0-B69E-44446491A004}" type="presParOf" srcId="{4E954E59-69F5-435A-A944-73B977440CCB}" destId="{3002516C-DDE1-425E-B087-A299C45664F9}" srcOrd="0" destOrd="0" presId="urn:microsoft.com/office/officeart/2005/8/layout/vList2"/>
    <dgm:cxn modelId="{1D334888-C6D3-4ADF-98F3-EEF4875083C0}" type="presParOf" srcId="{4E954E59-69F5-435A-A944-73B977440CCB}" destId="{7FB469CB-B3E0-4393-985B-C2D8D945739D}" srcOrd="1" destOrd="0" presId="urn:microsoft.com/office/officeart/2005/8/layout/vList2"/>
    <dgm:cxn modelId="{3ED317A4-CA58-4EBD-B041-2820F2F4F44C}" type="presParOf" srcId="{4E954E59-69F5-435A-A944-73B977440CCB}" destId="{95D1C346-A48C-4F51-B8F5-4511D3FCC7A3}" srcOrd="2" destOrd="0" presId="urn:microsoft.com/office/officeart/2005/8/layout/vList2"/>
    <dgm:cxn modelId="{901B570A-5D32-421D-A536-A04A2BA452E9}" type="presParOf" srcId="{4E954E59-69F5-435A-A944-73B977440CCB}" destId="{535E11E7-6392-4FAE-92BE-89F16F84A1E7}" srcOrd="3" destOrd="0" presId="urn:microsoft.com/office/officeart/2005/8/layout/vList2"/>
    <dgm:cxn modelId="{E9DE772B-D63B-47F1-847E-80E967ADBE1B}" type="presParOf" srcId="{4E954E59-69F5-435A-A944-73B977440CCB}" destId="{1F4E8C11-2991-444D-A570-2252660EB93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C4ED1C-6FD2-4584-9FF9-7AAC1A94F8D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5029341-5886-42CB-91B2-96BC43A23B98}">
      <dgm:prSet/>
      <dgm:spPr/>
      <dgm:t>
        <a:bodyPr/>
        <a:lstStyle/>
        <a:p>
          <a:r>
            <a:rPr lang="en-GB"/>
            <a:t>300,000 people in contact with publicly funded drug/alcohol services (2023)</a:t>
          </a:r>
          <a:endParaRPr lang="en-US"/>
        </a:p>
      </dgm:t>
    </dgm:pt>
    <dgm:pt modelId="{A9C949DA-F320-4301-9770-FAD0C3953277}" type="parTrans" cxnId="{3513DA5B-938E-4EBF-9CC7-94E5985EBA69}">
      <dgm:prSet/>
      <dgm:spPr/>
      <dgm:t>
        <a:bodyPr/>
        <a:lstStyle/>
        <a:p>
          <a:endParaRPr lang="en-US"/>
        </a:p>
      </dgm:t>
    </dgm:pt>
    <dgm:pt modelId="{B3A746D3-0E71-48AF-A59A-8FD050900E27}" type="sibTrans" cxnId="{3513DA5B-938E-4EBF-9CC7-94E5985EBA69}">
      <dgm:prSet/>
      <dgm:spPr/>
      <dgm:t>
        <a:bodyPr/>
        <a:lstStyle/>
        <a:p>
          <a:endParaRPr lang="en-US"/>
        </a:p>
      </dgm:t>
    </dgm:pt>
    <dgm:pt modelId="{99AF8A62-7F54-430B-A43B-4508575F3E88}">
      <dgm:prSet/>
      <dgm:spPr/>
      <dgm:t>
        <a:bodyPr/>
        <a:lstStyle/>
        <a:p>
          <a:r>
            <a:rPr lang="en-GB"/>
            <a:t>600,000 dependent drinkers </a:t>
          </a:r>
          <a:endParaRPr lang="en-US"/>
        </a:p>
      </dgm:t>
    </dgm:pt>
    <dgm:pt modelId="{5916A833-70F5-4BC8-97ED-C3A2BFE62551}" type="parTrans" cxnId="{72BA26BC-73D7-42E7-BC56-CB33A18B8F40}">
      <dgm:prSet/>
      <dgm:spPr/>
      <dgm:t>
        <a:bodyPr/>
        <a:lstStyle/>
        <a:p>
          <a:endParaRPr lang="en-US"/>
        </a:p>
      </dgm:t>
    </dgm:pt>
    <dgm:pt modelId="{6ADAFA60-FCA1-4834-B902-55CD6BACC15A}" type="sibTrans" cxnId="{72BA26BC-73D7-42E7-BC56-CB33A18B8F40}">
      <dgm:prSet/>
      <dgm:spPr/>
      <dgm:t>
        <a:bodyPr/>
        <a:lstStyle/>
        <a:p>
          <a:endParaRPr lang="en-US"/>
        </a:p>
      </dgm:t>
    </dgm:pt>
    <dgm:pt modelId="{96B3260E-4644-4E0B-978D-291767F83589}">
      <dgm:prSet/>
      <dgm:spPr/>
      <dgm:t>
        <a:bodyPr/>
        <a:lstStyle/>
        <a:p>
          <a:r>
            <a:rPr lang="en-GB"/>
            <a:t>770,000 frequent drug users  (ONS)</a:t>
          </a:r>
          <a:endParaRPr lang="en-US"/>
        </a:p>
      </dgm:t>
    </dgm:pt>
    <dgm:pt modelId="{023D552C-E175-4A8D-8903-1700675A4B6A}" type="parTrans" cxnId="{21F91287-161D-403E-B8DC-47FF27CDFA2A}">
      <dgm:prSet/>
      <dgm:spPr/>
      <dgm:t>
        <a:bodyPr/>
        <a:lstStyle/>
        <a:p>
          <a:endParaRPr lang="en-US"/>
        </a:p>
      </dgm:t>
    </dgm:pt>
    <dgm:pt modelId="{706350C6-B5C6-4DF8-87E2-0F9D0B37A6B0}" type="sibTrans" cxnId="{21F91287-161D-403E-B8DC-47FF27CDFA2A}">
      <dgm:prSet/>
      <dgm:spPr/>
      <dgm:t>
        <a:bodyPr/>
        <a:lstStyle/>
        <a:p>
          <a:endParaRPr lang="en-US"/>
        </a:p>
      </dgm:t>
    </dgm:pt>
    <dgm:pt modelId="{27BC420D-090E-42CA-A5D6-BDC553CFDDE8}">
      <dgm:prSet/>
      <dgm:spPr/>
      <dgm:t>
        <a:bodyPr/>
        <a:lstStyle/>
        <a:p>
          <a:r>
            <a:rPr lang="en-GB"/>
            <a:t>5.5 million people are currently dealing with the negative impacts of a friend or family member's drinking, drug talking or gambling</a:t>
          </a:r>
          <a:endParaRPr lang="en-US"/>
        </a:p>
      </dgm:t>
    </dgm:pt>
    <dgm:pt modelId="{7015E1BE-EA10-4DA7-9F3B-5D0FBB5A9CE6}" type="parTrans" cxnId="{434F784C-EF12-406A-9095-A644F49C7A6B}">
      <dgm:prSet/>
      <dgm:spPr/>
      <dgm:t>
        <a:bodyPr/>
        <a:lstStyle/>
        <a:p>
          <a:endParaRPr lang="en-US"/>
        </a:p>
      </dgm:t>
    </dgm:pt>
    <dgm:pt modelId="{45AE542D-7B21-46CD-861D-6ACA12D1FA0B}" type="sibTrans" cxnId="{434F784C-EF12-406A-9095-A644F49C7A6B}">
      <dgm:prSet/>
      <dgm:spPr/>
      <dgm:t>
        <a:bodyPr/>
        <a:lstStyle/>
        <a:p>
          <a:endParaRPr lang="en-US"/>
        </a:p>
      </dgm:t>
    </dgm:pt>
    <dgm:pt modelId="{62CD21A5-23A0-419B-9FE1-53AB2EBC8211}" type="pres">
      <dgm:prSet presAssocID="{79C4ED1C-6FD2-4584-9FF9-7AAC1A94F8D9}" presName="Name0" presStyleCnt="0">
        <dgm:presLayoutVars>
          <dgm:dir/>
          <dgm:animLvl val="lvl"/>
          <dgm:resizeHandles val="exact"/>
        </dgm:presLayoutVars>
      </dgm:prSet>
      <dgm:spPr/>
    </dgm:pt>
    <dgm:pt modelId="{60236C68-A69B-4809-AC20-C5D544EC551C}" type="pres">
      <dgm:prSet presAssocID="{F5029341-5886-42CB-91B2-96BC43A23B98}" presName="linNode" presStyleCnt="0"/>
      <dgm:spPr/>
    </dgm:pt>
    <dgm:pt modelId="{5480FFA5-B2B5-4EDF-80F3-AC8E68BC9F3D}" type="pres">
      <dgm:prSet presAssocID="{F5029341-5886-42CB-91B2-96BC43A23B98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9301125F-FFFA-45D0-B5C4-486B3AADDF46}" type="pres">
      <dgm:prSet presAssocID="{B3A746D3-0E71-48AF-A59A-8FD050900E27}" presName="sp" presStyleCnt="0"/>
      <dgm:spPr/>
    </dgm:pt>
    <dgm:pt modelId="{E567333B-3BC4-42D0-A3F3-04403C04E033}" type="pres">
      <dgm:prSet presAssocID="{99AF8A62-7F54-430B-A43B-4508575F3E88}" presName="linNode" presStyleCnt="0"/>
      <dgm:spPr/>
    </dgm:pt>
    <dgm:pt modelId="{930CCF85-FC61-4951-99A2-9F13C885D8D6}" type="pres">
      <dgm:prSet presAssocID="{99AF8A62-7F54-430B-A43B-4508575F3E88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7CA77AA0-8ABC-455F-91A6-31CA79133FD6}" type="pres">
      <dgm:prSet presAssocID="{6ADAFA60-FCA1-4834-B902-55CD6BACC15A}" presName="sp" presStyleCnt="0"/>
      <dgm:spPr/>
    </dgm:pt>
    <dgm:pt modelId="{E95BA81B-52FB-43E7-B298-73A07CCC8944}" type="pres">
      <dgm:prSet presAssocID="{96B3260E-4644-4E0B-978D-291767F83589}" presName="linNode" presStyleCnt="0"/>
      <dgm:spPr/>
    </dgm:pt>
    <dgm:pt modelId="{2E5672ED-6CF5-4493-86F4-51A256AA4728}" type="pres">
      <dgm:prSet presAssocID="{96B3260E-4644-4E0B-978D-291767F83589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603F4EA6-8C42-469C-8416-5AB0E4B0BB7F}" type="pres">
      <dgm:prSet presAssocID="{706350C6-B5C6-4DF8-87E2-0F9D0B37A6B0}" presName="sp" presStyleCnt="0"/>
      <dgm:spPr/>
    </dgm:pt>
    <dgm:pt modelId="{5B86CCB1-51D3-4ED8-864B-8069D71613FA}" type="pres">
      <dgm:prSet presAssocID="{27BC420D-090E-42CA-A5D6-BDC553CFDDE8}" presName="linNode" presStyleCnt="0"/>
      <dgm:spPr/>
    </dgm:pt>
    <dgm:pt modelId="{1A0B9CF1-F852-48B9-B0C3-66E1F3E3619E}" type="pres">
      <dgm:prSet presAssocID="{27BC420D-090E-42CA-A5D6-BDC553CFDDE8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F5ECBA27-7EC1-40D0-B6E9-065070BF427F}" type="presOf" srcId="{79C4ED1C-6FD2-4584-9FF9-7AAC1A94F8D9}" destId="{62CD21A5-23A0-419B-9FE1-53AB2EBC8211}" srcOrd="0" destOrd="0" presId="urn:microsoft.com/office/officeart/2005/8/layout/vList5"/>
    <dgm:cxn modelId="{DDCB742F-CD86-40AB-9520-26189C4CAC1A}" type="presOf" srcId="{F5029341-5886-42CB-91B2-96BC43A23B98}" destId="{5480FFA5-B2B5-4EDF-80F3-AC8E68BC9F3D}" srcOrd="0" destOrd="0" presId="urn:microsoft.com/office/officeart/2005/8/layout/vList5"/>
    <dgm:cxn modelId="{9FAD0231-A2E4-4A7B-ACC3-FE4BF48FD2F9}" type="presOf" srcId="{99AF8A62-7F54-430B-A43B-4508575F3E88}" destId="{930CCF85-FC61-4951-99A2-9F13C885D8D6}" srcOrd="0" destOrd="0" presId="urn:microsoft.com/office/officeart/2005/8/layout/vList5"/>
    <dgm:cxn modelId="{B91E1534-F077-4956-A427-C7B1EA799F6D}" type="presOf" srcId="{96B3260E-4644-4E0B-978D-291767F83589}" destId="{2E5672ED-6CF5-4493-86F4-51A256AA4728}" srcOrd="0" destOrd="0" presId="urn:microsoft.com/office/officeart/2005/8/layout/vList5"/>
    <dgm:cxn modelId="{3513DA5B-938E-4EBF-9CC7-94E5985EBA69}" srcId="{79C4ED1C-6FD2-4584-9FF9-7AAC1A94F8D9}" destId="{F5029341-5886-42CB-91B2-96BC43A23B98}" srcOrd="0" destOrd="0" parTransId="{A9C949DA-F320-4301-9770-FAD0C3953277}" sibTransId="{B3A746D3-0E71-48AF-A59A-8FD050900E27}"/>
    <dgm:cxn modelId="{434F784C-EF12-406A-9095-A644F49C7A6B}" srcId="{79C4ED1C-6FD2-4584-9FF9-7AAC1A94F8D9}" destId="{27BC420D-090E-42CA-A5D6-BDC553CFDDE8}" srcOrd="3" destOrd="0" parTransId="{7015E1BE-EA10-4DA7-9F3B-5D0FBB5A9CE6}" sibTransId="{45AE542D-7B21-46CD-861D-6ACA12D1FA0B}"/>
    <dgm:cxn modelId="{21F91287-161D-403E-B8DC-47FF27CDFA2A}" srcId="{79C4ED1C-6FD2-4584-9FF9-7AAC1A94F8D9}" destId="{96B3260E-4644-4E0B-978D-291767F83589}" srcOrd="2" destOrd="0" parTransId="{023D552C-E175-4A8D-8903-1700675A4B6A}" sibTransId="{706350C6-B5C6-4DF8-87E2-0F9D0B37A6B0}"/>
    <dgm:cxn modelId="{72BA26BC-73D7-42E7-BC56-CB33A18B8F40}" srcId="{79C4ED1C-6FD2-4584-9FF9-7AAC1A94F8D9}" destId="{99AF8A62-7F54-430B-A43B-4508575F3E88}" srcOrd="1" destOrd="0" parTransId="{5916A833-70F5-4BC8-97ED-C3A2BFE62551}" sibTransId="{6ADAFA60-FCA1-4834-B902-55CD6BACC15A}"/>
    <dgm:cxn modelId="{F774B4F9-33BA-4638-83FB-8BA87604DBB4}" type="presOf" srcId="{27BC420D-090E-42CA-A5D6-BDC553CFDDE8}" destId="{1A0B9CF1-F852-48B9-B0C3-66E1F3E3619E}" srcOrd="0" destOrd="0" presId="urn:microsoft.com/office/officeart/2005/8/layout/vList5"/>
    <dgm:cxn modelId="{D9625DDB-0BF4-4845-8246-C594A9CCEC0E}" type="presParOf" srcId="{62CD21A5-23A0-419B-9FE1-53AB2EBC8211}" destId="{60236C68-A69B-4809-AC20-C5D544EC551C}" srcOrd="0" destOrd="0" presId="urn:microsoft.com/office/officeart/2005/8/layout/vList5"/>
    <dgm:cxn modelId="{E2F236E8-C40B-4D6A-AD03-FFC0AFE8BC9E}" type="presParOf" srcId="{60236C68-A69B-4809-AC20-C5D544EC551C}" destId="{5480FFA5-B2B5-4EDF-80F3-AC8E68BC9F3D}" srcOrd="0" destOrd="0" presId="urn:microsoft.com/office/officeart/2005/8/layout/vList5"/>
    <dgm:cxn modelId="{D266F37C-0767-49EB-823D-7E9B2A095A73}" type="presParOf" srcId="{62CD21A5-23A0-419B-9FE1-53AB2EBC8211}" destId="{9301125F-FFFA-45D0-B5C4-486B3AADDF46}" srcOrd="1" destOrd="0" presId="urn:microsoft.com/office/officeart/2005/8/layout/vList5"/>
    <dgm:cxn modelId="{9B3EC858-2679-460E-AF57-D6D4DD7AD4D7}" type="presParOf" srcId="{62CD21A5-23A0-419B-9FE1-53AB2EBC8211}" destId="{E567333B-3BC4-42D0-A3F3-04403C04E033}" srcOrd="2" destOrd="0" presId="urn:microsoft.com/office/officeart/2005/8/layout/vList5"/>
    <dgm:cxn modelId="{91975D67-9428-4676-924F-6E99A3FB97B9}" type="presParOf" srcId="{E567333B-3BC4-42D0-A3F3-04403C04E033}" destId="{930CCF85-FC61-4951-99A2-9F13C885D8D6}" srcOrd="0" destOrd="0" presId="urn:microsoft.com/office/officeart/2005/8/layout/vList5"/>
    <dgm:cxn modelId="{42179A07-2D56-48C2-837E-1DCF4CD7E3BD}" type="presParOf" srcId="{62CD21A5-23A0-419B-9FE1-53AB2EBC8211}" destId="{7CA77AA0-8ABC-455F-91A6-31CA79133FD6}" srcOrd="3" destOrd="0" presId="urn:microsoft.com/office/officeart/2005/8/layout/vList5"/>
    <dgm:cxn modelId="{B6D5CBF3-1ECB-4708-84B6-677FA2150A6B}" type="presParOf" srcId="{62CD21A5-23A0-419B-9FE1-53AB2EBC8211}" destId="{E95BA81B-52FB-43E7-B298-73A07CCC8944}" srcOrd="4" destOrd="0" presId="urn:microsoft.com/office/officeart/2005/8/layout/vList5"/>
    <dgm:cxn modelId="{F5456508-25D6-4225-92A3-C75891F0F49C}" type="presParOf" srcId="{E95BA81B-52FB-43E7-B298-73A07CCC8944}" destId="{2E5672ED-6CF5-4493-86F4-51A256AA4728}" srcOrd="0" destOrd="0" presId="urn:microsoft.com/office/officeart/2005/8/layout/vList5"/>
    <dgm:cxn modelId="{6C42193D-4E61-4718-A002-508C807171DB}" type="presParOf" srcId="{62CD21A5-23A0-419B-9FE1-53AB2EBC8211}" destId="{603F4EA6-8C42-469C-8416-5AB0E4B0BB7F}" srcOrd="5" destOrd="0" presId="urn:microsoft.com/office/officeart/2005/8/layout/vList5"/>
    <dgm:cxn modelId="{050D1670-CC12-4177-9F47-F2ABD6CA67CE}" type="presParOf" srcId="{62CD21A5-23A0-419B-9FE1-53AB2EBC8211}" destId="{5B86CCB1-51D3-4ED8-864B-8069D71613FA}" srcOrd="6" destOrd="0" presId="urn:microsoft.com/office/officeart/2005/8/layout/vList5"/>
    <dgm:cxn modelId="{B8104B28-21EF-4531-A494-19200ECE5A8C}" type="presParOf" srcId="{5B86CCB1-51D3-4ED8-864B-8069D71613FA}" destId="{1A0B9CF1-F852-48B9-B0C3-66E1F3E3619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79B345-791B-4FCF-8ADA-E951639C30FA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596CAC5-4BD9-4140-B107-6319EB7F9DC8}">
      <dgm:prSet/>
      <dgm:spPr/>
      <dgm:t>
        <a:bodyPr/>
        <a:lstStyle/>
        <a:p>
          <a:r>
            <a:rPr lang="en-US" b="1" i="1"/>
            <a:t>Over three quarters said that their families played a key role in their recovery”</a:t>
          </a:r>
          <a:endParaRPr lang="en-US"/>
        </a:p>
      </dgm:t>
    </dgm:pt>
    <dgm:pt modelId="{472AFCBF-2B6F-4244-81ED-4B90DB6FC5B0}" type="parTrans" cxnId="{07560D89-5E1D-42A4-86D8-D6C7EE860506}">
      <dgm:prSet/>
      <dgm:spPr/>
      <dgm:t>
        <a:bodyPr/>
        <a:lstStyle/>
        <a:p>
          <a:endParaRPr lang="en-US"/>
        </a:p>
      </dgm:t>
    </dgm:pt>
    <dgm:pt modelId="{AD042948-481E-4B28-A518-F8337497F73A}" type="sibTrans" cxnId="{07560D89-5E1D-42A4-86D8-D6C7EE860506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6F5F158D-84FA-4A09-AD74-A4C1E4739424}">
      <dgm:prSet/>
      <dgm:spPr/>
      <dgm:t>
        <a:bodyPr/>
        <a:lstStyle/>
        <a:p>
          <a:r>
            <a:rPr lang="en-GB"/>
            <a:t>Three quarters of the people that responded to Adfam’s online survey who had experienced problems with their drinking/drug use credit family members with playing a significant role in their recovery.</a:t>
          </a:r>
          <a:endParaRPr lang="en-US"/>
        </a:p>
      </dgm:t>
    </dgm:pt>
    <dgm:pt modelId="{B350266C-AB3D-4918-9A6D-8C39ECD92572}" type="parTrans" cxnId="{A4CF5F68-3D7C-456E-9103-1C0C9B4A172C}">
      <dgm:prSet/>
      <dgm:spPr/>
      <dgm:t>
        <a:bodyPr/>
        <a:lstStyle/>
        <a:p>
          <a:endParaRPr lang="en-US"/>
        </a:p>
      </dgm:t>
    </dgm:pt>
    <dgm:pt modelId="{F3B45F69-049D-4E7C-802E-1BEC96BF99FD}" type="sibTrans" cxnId="{A4CF5F68-3D7C-456E-9103-1C0C9B4A172C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54FE9E7F-7128-4AB6-A666-52571E9C2971}">
      <dgm:prSet/>
      <dgm:spPr/>
      <dgm:t>
        <a:bodyPr/>
        <a:lstStyle/>
        <a:p>
          <a:r>
            <a:rPr lang="en-GB"/>
            <a:t>Mothers and female partners are most often cited as the ones providing support.</a:t>
          </a:r>
          <a:endParaRPr lang="en-US"/>
        </a:p>
      </dgm:t>
    </dgm:pt>
    <dgm:pt modelId="{4DFD3D13-85C7-4F71-A4C2-8D32EE7FC3C2}" type="parTrans" cxnId="{36EF501A-B364-4974-AC8E-9EAECE6EB1DD}">
      <dgm:prSet/>
      <dgm:spPr/>
      <dgm:t>
        <a:bodyPr/>
        <a:lstStyle/>
        <a:p>
          <a:endParaRPr lang="en-US"/>
        </a:p>
      </dgm:t>
    </dgm:pt>
    <dgm:pt modelId="{C9CEA5D7-630E-40D6-A05F-7BA0290B2233}" type="sibTrans" cxnId="{36EF501A-B364-4974-AC8E-9EAECE6EB1DD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616C3818-1A31-44BC-A978-FAFB9019F263}">
      <dgm:prSet/>
      <dgm:spPr/>
      <dgm:t>
        <a:bodyPr/>
        <a:lstStyle/>
        <a:p>
          <a:r>
            <a:rPr lang="en-GB"/>
            <a:t>The survey shows families helping in many different ways, offering emotional support, providing housing, caring for children and supporting people financially.</a:t>
          </a:r>
          <a:endParaRPr lang="en-US"/>
        </a:p>
      </dgm:t>
    </dgm:pt>
    <dgm:pt modelId="{F2159B0B-7C11-4D3C-AFB2-7A265F2A71D6}" type="parTrans" cxnId="{F206AFDA-415E-4E45-B6F9-32EA37338FBB}">
      <dgm:prSet/>
      <dgm:spPr/>
      <dgm:t>
        <a:bodyPr/>
        <a:lstStyle/>
        <a:p>
          <a:endParaRPr lang="en-US"/>
        </a:p>
      </dgm:t>
    </dgm:pt>
    <dgm:pt modelId="{AD8C7DCB-8110-438D-8A37-944DE459BE24}" type="sibTrans" cxnId="{F206AFDA-415E-4E45-B6F9-32EA37338FBB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F525E744-E2FF-4231-B0BA-36F3DF45B03A}" type="pres">
      <dgm:prSet presAssocID="{0479B345-791B-4FCF-8ADA-E951639C30FA}" presName="Name0" presStyleCnt="0">
        <dgm:presLayoutVars>
          <dgm:animLvl val="lvl"/>
          <dgm:resizeHandles val="exact"/>
        </dgm:presLayoutVars>
      </dgm:prSet>
      <dgm:spPr/>
    </dgm:pt>
    <dgm:pt modelId="{0E104008-D600-4BD1-AA39-C0BCE77030FD}" type="pres">
      <dgm:prSet presAssocID="{0596CAC5-4BD9-4140-B107-6319EB7F9DC8}" presName="compositeNode" presStyleCnt="0">
        <dgm:presLayoutVars>
          <dgm:bulletEnabled val="1"/>
        </dgm:presLayoutVars>
      </dgm:prSet>
      <dgm:spPr/>
    </dgm:pt>
    <dgm:pt modelId="{6FB95C97-85CB-412A-8BEC-341BDBA87E8F}" type="pres">
      <dgm:prSet presAssocID="{0596CAC5-4BD9-4140-B107-6319EB7F9DC8}" presName="bgRect" presStyleLbl="alignNode1" presStyleIdx="0" presStyleCnt="4"/>
      <dgm:spPr/>
    </dgm:pt>
    <dgm:pt modelId="{04F07A7D-3DB3-46E1-A8D2-4468E72D00F3}" type="pres">
      <dgm:prSet presAssocID="{AD042948-481E-4B28-A518-F8337497F73A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8F67DED1-DB0B-4BC9-BEA9-FE82D4AEC30E}" type="pres">
      <dgm:prSet presAssocID="{0596CAC5-4BD9-4140-B107-6319EB7F9DC8}" presName="nodeRect" presStyleLbl="alignNode1" presStyleIdx="0" presStyleCnt="4">
        <dgm:presLayoutVars>
          <dgm:bulletEnabled val="1"/>
        </dgm:presLayoutVars>
      </dgm:prSet>
      <dgm:spPr/>
    </dgm:pt>
    <dgm:pt modelId="{5F0E74C6-A3EB-41E8-856E-60B23014B203}" type="pres">
      <dgm:prSet presAssocID="{AD042948-481E-4B28-A518-F8337497F73A}" presName="sibTrans" presStyleCnt="0"/>
      <dgm:spPr/>
    </dgm:pt>
    <dgm:pt modelId="{7F05E21D-33DF-4415-A33F-BE4D2A07F6DE}" type="pres">
      <dgm:prSet presAssocID="{6F5F158D-84FA-4A09-AD74-A4C1E4739424}" presName="compositeNode" presStyleCnt="0">
        <dgm:presLayoutVars>
          <dgm:bulletEnabled val="1"/>
        </dgm:presLayoutVars>
      </dgm:prSet>
      <dgm:spPr/>
    </dgm:pt>
    <dgm:pt modelId="{5E5E1AA8-159B-4489-B881-DD903964C284}" type="pres">
      <dgm:prSet presAssocID="{6F5F158D-84FA-4A09-AD74-A4C1E4739424}" presName="bgRect" presStyleLbl="alignNode1" presStyleIdx="1" presStyleCnt="4"/>
      <dgm:spPr/>
    </dgm:pt>
    <dgm:pt modelId="{D2D41FF0-C372-4700-908E-ABB44AEE2B1E}" type="pres">
      <dgm:prSet presAssocID="{F3B45F69-049D-4E7C-802E-1BEC96BF99FD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6E135EB2-8C61-4BE6-BD8F-E2A3E0B09811}" type="pres">
      <dgm:prSet presAssocID="{6F5F158D-84FA-4A09-AD74-A4C1E4739424}" presName="nodeRect" presStyleLbl="alignNode1" presStyleIdx="1" presStyleCnt="4">
        <dgm:presLayoutVars>
          <dgm:bulletEnabled val="1"/>
        </dgm:presLayoutVars>
      </dgm:prSet>
      <dgm:spPr/>
    </dgm:pt>
    <dgm:pt modelId="{B98BC6DB-39B5-4A55-A9A5-B8D9216FE2CA}" type="pres">
      <dgm:prSet presAssocID="{F3B45F69-049D-4E7C-802E-1BEC96BF99FD}" presName="sibTrans" presStyleCnt="0"/>
      <dgm:spPr/>
    </dgm:pt>
    <dgm:pt modelId="{EFE92375-62AF-43C6-A5B9-8D0248C8294D}" type="pres">
      <dgm:prSet presAssocID="{54FE9E7F-7128-4AB6-A666-52571E9C2971}" presName="compositeNode" presStyleCnt="0">
        <dgm:presLayoutVars>
          <dgm:bulletEnabled val="1"/>
        </dgm:presLayoutVars>
      </dgm:prSet>
      <dgm:spPr/>
    </dgm:pt>
    <dgm:pt modelId="{33F17FF8-F2E1-43FE-865B-BAE86F4B5E6A}" type="pres">
      <dgm:prSet presAssocID="{54FE9E7F-7128-4AB6-A666-52571E9C2971}" presName="bgRect" presStyleLbl="alignNode1" presStyleIdx="2" presStyleCnt="4"/>
      <dgm:spPr/>
    </dgm:pt>
    <dgm:pt modelId="{3BC1D3AE-8797-44C5-8195-68AC5C9CFD0D}" type="pres">
      <dgm:prSet presAssocID="{C9CEA5D7-630E-40D6-A05F-7BA0290B2233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2FFB2F55-2BA7-4A26-A01A-A0F0A06DAD4E}" type="pres">
      <dgm:prSet presAssocID="{54FE9E7F-7128-4AB6-A666-52571E9C2971}" presName="nodeRect" presStyleLbl="alignNode1" presStyleIdx="2" presStyleCnt="4">
        <dgm:presLayoutVars>
          <dgm:bulletEnabled val="1"/>
        </dgm:presLayoutVars>
      </dgm:prSet>
      <dgm:spPr/>
    </dgm:pt>
    <dgm:pt modelId="{5B3B5F8F-81A8-4A63-9420-1A4F49D51EBD}" type="pres">
      <dgm:prSet presAssocID="{C9CEA5D7-630E-40D6-A05F-7BA0290B2233}" presName="sibTrans" presStyleCnt="0"/>
      <dgm:spPr/>
    </dgm:pt>
    <dgm:pt modelId="{2840DE1C-8260-4522-8307-775E28AF5789}" type="pres">
      <dgm:prSet presAssocID="{616C3818-1A31-44BC-A978-FAFB9019F263}" presName="compositeNode" presStyleCnt="0">
        <dgm:presLayoutVars>
          <dgm:bulletEnabled val="1"/>
        </dgm:presLayoutVars>
      </dgm:prSet>
      <dgm:spPr/>
    </dgm:pt>
    <dgm:pt modelId="{7ED5AD81-20B6-4304-96F3-9B6804CC5404}" type="pres">
      <dgm:prSet presAssocID="{616C3818-1A31-44BC-A978-FAFB9019F263}" presName="bgRect" presStyleLbl="alignNode1" presStyleIdx="3" presStyleCnt="4"/>
      <dgm:spPr/>
    </dgm:pt>
    <dgm:pt modelId="{CE4BCCF7-DCD6-4CC3-B465-D54FA9ADC10D}" type="pres">
      <dgm:prSet presAssocID="{AD8C7DCB-8110-438D-8A37-944DE459BE24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BECF3111-7420-4ED9-BC5B-96403AB32D1B}" type="pres">
      <dgm:prSet presAssocID="{616C3818-1A31-44BC-A978-FAFB9019F263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1238680D-6688-48F1-A574-A2668FD75FE3}" type="presOf" srcId="{C9CEA5D7-630E-40D6-A05F-7BA0290B2233}" destId="{3BC1D3AE-8797-44C5-8195-68AC5C9CFD0D}" srcOrd="0" destOrd="0" presId="urn:microsoft.com/office/officeart/2016/7/layout/LinearBlockProcessNumbered"/>
    <dgm:cxn modelId="{5120350F-7412-43D0-99E6-92D557A146FC}" type="presOf" srcId="{F3B45F69-049D-4E7C-802E-1BEC96BF99FD}" destId="{D2D41FF0-C372-4700-908E-ABB44AEE2B1E}" srcOrd="0" destOrd="0" presId="urn:microsoft.com/office/officeart/2016/7/layout/LinearBlockProcessNumbered"/>
    <dgm:cxn modelId="{36EF501A-B364-4974-AC8E-9EAECE6EB1DD}" srcId="{0479B345-791B-4FCF-8ADA-E951639C30FA}" destId="{54FE9E7F-7128-4AB6-A666-52571E9C2971}" srcOrd="2" destOrd="0" parTransId="{4DFD3D13-85C7-4F71-A4C2-8D32EE7FC3C2}" sibTransId="{C9CEA5D7-630E-40D6-A05F-7BA0290B2233}"/>
    <dgm:cxn modelId="{2E9DEF67-0C5E-4DF6-8F39-C6866DE3D5DC}" type="presOf" srcId="{0596CAC5-4BD9-4140-B107-6319EB7F9DC8}" destId="{6FB95C97-85CB-412A-8BEC-341BDBA87E8F}" srcOrd="0" destOrd="0" presId="urn:microsoft.com/office/officeart/2016/7/layout/LinearBlockProcessNumbered"/>
    <dgm:cxn modelId="{A4CF5F68-3D7C-456E-9103-1C0C9B4A172C}" srcId="{0479B345-791B-4FCF-8ADA-E951639C30FA}" destId="{6F5F158D-84FA-4A09-AD74-A4C1E4739424}" srcOrd="1" destOrd="0" parTransId="{B350266C-AB3D-4918-9A6D-8C39ECD92572}" sibTransId="{F3B45F69-049D-4E7C-802E-1BEC96BF99FD}"/>
    <dgm:cxn modelId="{13AF4968-B333-4E2C-9D91-D294395809AA}" type="presOf" srcId="{616C3818-1A31-44BC-A978-FAFB9019F263}" destId="{BECF3111-7420-4ED9-BC5B-96403AB32D1B}" srcOrd="1" destOrd="0" presId="urn:microsoft.com/office/officeart/2016/7/layout/LinearBlockProcessNumbered"/>
    <dgm:cxn modelId="{163EC159-DCE6-4456-A22E-09A8E033C6C2}" type="presOf" srcId="{0596CAC5-4BD9-4140-B107-6319EB7F9DC8}" destId="{8F67DED1-DB0B-4BC9-BEA9-FE82D4AEC30E}" srcOrd="1" destOrd="0" presId="urn:microsoft.com/office/officeart/2016/7/layout/LinearBlockProcessNumbered"/>
    <dgm:cxn modelId="{C239807A-CAB1-4A16-8ADF-161EF6474D70}" type="presOf" srcId="{54FE9E7F-7128-4AB6-A666-52571E9C2971}" destId="{33F17FF8-F2E1-43FE-865B-BAE86F4B5E6A}" srcOrd="0" destOrd="0" presId="urn:microsoft.com/office/officeart/2016/7/layout/LinearBlockProcessNumbered"/>
    <dgm:cxn modelId="{07560D89-5E1D-42A4-86D8-D6C7EE860506}" srcId="{0479B345-791B-4FCF-8ADA-E951639C30FA}" destId="{0596CAC5-4BD9-4140-B107-6319EB7F9DC8}" srcOrd="0" destOrd="0" parTransId="{472AFCBF-2B6F-4244-81ED-4B90DB6FC5B0}" sibTransId="{AD042948-481E-4B28-A518-F8337497F73A}"/>
    <dgm:cxn modelId="{16D7D9A7-3A93-4EDD-AA0B-42D0D7CEB38E}" type="presOf" srcId="{54FE9E7F-7128-4AB6-A666-52571E9C2971}" destId="{2FFB2F55-2BA7-4A26-A01A-A0F0A06DAD4E}" srcOrd="1" destOrd="0" presId="urn:microsoft.com/office/officeart/2016/7/layout/LinearBlockProcessNumbered"/>
    <dgm:cxn modelId="{138A43B8-10BC-45B8-A42F-7A97E93FDFE6}" type="presOf" srcId="{6F5F158D-84FA-4A09-AD74-A4C1E4739424}" destId="{5E5E1AA8-159B-4489-B881-DD903964C284}" srcOrd="0" destOrd="0" presId="urn:microsoft.com/office/officeart/2016/7/layout/LinearBlockProcessNumbered"/>
    <dgm:cxn modelId="{6C0380D8-BAA6-460D-B5D2-77645E9FB9D4}" type="presOf" srcId="{0479B345-791B-4FCF-8ADA-E951639C30FA}" destId="{F525E744-E2FF-4231-B0BA-36F3DF45B03A}" srcOrd="0" destOrd="0" presId="urn:microsoft.com/office/officeart/2016/7/layout/LinearBlockProcessNumbered"/>
    <dgm:cxn modelId="{F206AFDA-415E-4E45-B6F9-32EA37338FBB}" srcId="{0479B345-791B-4FCF-8ADA-E951639C30FA}" destId="{616C3818-1A31-44BC-A978-FAFB9019F263}" srcOrd="3" destOrd="0" parTransId="{F2159B0B-7C11-4D3C-AFB2-7A265F2A71D6}" sibTransId="{AD8C7DCB-8110-438D-8A37-944DE459BE24}"/>
    <dgm:cxn modelId="{19B189DC-2278-49EF-B4B7-7CB0A8F977AA}" type="presOf" srcId="{AD042948-481E-4B28-A518-F8337497F73A}" destId="{04F07A7D-3DB3-46E1-A8D2-4468E72D00F3}" srcOrd="0" destOrd="0" presId="urn:microsoft.com/office/officeart/2016/7/layout/LinearBlockProcessNumbered"/>
    <dgm:cxn modelId="{F31C6CEB-60A0-421A-A57D-4C4164F3BDD3}" type="presOf" srcId="{616C3818-1A31-44BC-A978-FAFB9019F263}" destId="{7ED5AD81-20B6-4304-96F3-9B6804CC5404}" srcOrd="0" destOrd="0" presId="urn:microsoft.com/office/officeart/2016/7/layout/LinearBlockProcessNumbered"/>
    <dgm:cxn modelId="{5202B1FB-25C1-4943-A284-9CB2C97EBEEB}" type="presOf" srcId="{AD8C7DCB-8110-438D-8A37-944DE459BE24}" destId="{CE4BCCF7-DCD6-4CC3-B465-D54FA9ADC10D}" srcOrd="0" destOrd="0" presId="urn:microsoft.com/office/officeart/2016/7/layout/LinearBlockProcessNumbered"/>
    <dgm:cxn modelId="{5B5AB1FC-F7BE-4FBA-ACAA-814570F11C2E}" type="presOf" srcId="{6F5F158D-84FA-4A09-AD74-A4C1E4739424}" destId="{6E135EB2-8C61-4BE6-BD8F-E2A3E0B09811}" srcOrd="1" destOrd="0" presId="urn:microsoft.com/office/officeart/2016/7/layout/LinearBlockProcessNumbered"/>
    <dgm:cxn modelId="{B478F817-7D50-4470-9AC1-35855F37A370}" type="presParOf" srcId="{F525E744-E2FF-4231-B0BA-36F3DF45B03A}" destId="{0E104008-D600-4BD1-AA39-C0BCE77030FD}" srcOrd="0" destOrd="0" presId="urn:microsoft.com/office/officeart/2016/7/layout/LinearBlockProcessNumbered"/>
    <dgm:cxn modelId="{57676E64-2773-4EED-8874-FD41795A91F4}" type="presParOf" srcId="{0E104008-D600-4BD1-AA39-C0BCE77030FD}" destId="{6FB95C97-85CB-412A-8BEC-341BDBA87E8F}" srcOrd="0" destOrd="0" presId="urn:microsoft.com/office/officeart/2016/7/layout/LinearBlockProcessNumbered"/>
    <dgm:cxn modelId="{390FE1B0-FA35-4BF4-80A1-4141B0A82D1A}" type="presParOf" srcId="{0E104008-D600-4BD1-AA39-C0BCE77030FD}" destId="{04F07A7D-3DB3-46E1-A8D2-4468E72D00F3}" srcOrd="1" destOrd="0" presId="urn:microsoft.com/office/officeart/2016/7/layout/LinearBlockProcessNumbered"/>
    <dgm:cxn modelId="{6AFF4F9E-122F-439F-9AE7-09642F7DFE52}" type="presParOf" srcId="{0E104008-D600-4BD1-AA39-C0BCE77030FD}" destId="{8F67DED1-DB0B-4BC9-BEA9-FE82D4AEC30E}" srcOrd="2" destOrd="0" presId="urn:microsoft.com/office/officeart/2016/7/layout/LinearBlockProcessNumbered"/>
    <dgm:cxn modelId="{82B6D0A2-2841-46E4-A2B2-1E3F1D98D39D}" type="presParOf" srcId="{F525E744-E2FF-4231-B0BA-36F3DF45B03A}" destId="{5F0E74C6-A3EB-41E8-856E-60B23014B203}" srcOrd="1" destOrd="0" presId="urn:microsoft.com/office/officeart/2016/7/layout/LinearBlockProcessNumbered"/>
    <dgm:cxn modelId="{628BC8CD-1225-41D6-AD5D-152FFFF22E23}" type="presParOf" srcId="{F525E744-E2FF-4231-B0BA-36F3DF45B03A}" destId="{7F05E21D-33DF-4415-A33F-BE4D2A07F6DE}" srcOrd="2" destOrd="0" presId="urn:microsoft.com/office/officeart/2016/7/layout/LinearBlockProcessNumbered"/>
    <dgm:cxn modelId="{DF829DE2-CAEB-472B-A80F-87E629737860}" type="presParOf" srcId="{7F05E21D-33DF-4415-A33F-BE4D2A07F6DE}" destId="{5E5E1AA8-159B-4489-B881-DD903964C284}" srcOrd="0" destOrd="0" presId="urn:microsoft.com/office/officeart/2016/7/layout/LinearBlockProcessNumbered"/>
    <dgm:cxn modelId="{56F125AD-8B89-4513-BFE0-B5F7A1A1DB7C}" type="presParOf" srcId="{7F05E21D-33DF-4415-A33F-BE4D2A07F6DE}" destId="{D2D41FF0-C372-4700-908E-ABB44AEE2B1E}" srcOrd="1" destOrd="0" presId="urn:microsoft.com/office/officeart/2016/7/layout/LinearBlockProcessNumbered"/>
    <dgm:cxn modelId="{68A1077B-C991-48F3-84FA-F0538CBF5075}" type="presParOf" srcId="{7F05E21D-33DF-4415-A33F-BE4D2A07F6DE}" destId="{6E135EB2-8C61-4BE6-BD8F-E2A3E0B09811}" srcOrd="2" destOrd="0" presId="urn:microsoft.com/office/officeart/2016/7/layout/LinearBlockProcessNumbered"/>
    <dgm:cxn modelId="{A2E54FBE-7767-489A-B2C2-8BFF7F73A97D}" type="presParOf" srcId="{F525E744-E2FF-4231-B0BA-36F3DF45B03A}" destId="{B98BC6DB-39B5-4A55-A9A5-B8D9216FE2CA}" srcOrd="3" destOrd="0" presId="urn:microsoft.com/office/officeart/2016/7/layout/LinearBlockProcessNumbered"/>
    <dgm:cxn modelId="{B50F7925-30E7-4FA1-84B7-F6D236FBB357}" type="presParOf" srcId="{F525E744-E2FF-4231-B0BA-36F3DF45B03A}" destId="{EFE92375-62AF-43C6-A5B9-8D0248C8294D}" srcOrd="4" destOrd="0" presId="urn:microsoft.com/office/officeart/2016/7/layout/LinearBlockProcessNumbered"/>
    <dgm:cxn modelId="{E6D0D001-3B2E-46AB-B21F-80951B54CC94}" type="presParOf" srcId="{EFE92375-62AF-43C6-A5B9-8D0248C8294D}" destId="{33F17FF8-F2E1-43FE-865B-BAE86F4B5E6A}" srcOrd="0" destOrd="0" presId="urn:microsoft.com/office/officeart/2016/7/layout/LinearBlockProcessNumbered"/>
    <dgm:cxn modelId="{4477C3B5-1EA1-4A9D-B0DD-1715A5BF12CE}" type="presParOf" srcId="{EFE92375-62AF-43C6-A5B9-8D0248C8294D}" destId="{3BC1D3AE-8797-44C5-8195-68AC5C9CFD0D}" srcOrd="1" destOrd="0" presId="urn:microsoft.com/office/officeart/2016/7/layout/LinearBlockProcessNumbered"/>
    <dgm:cxn modelId="{9DACBE77-AAC8-4F9E-A5B7-17AEC6722EF1}" type="presParOf" srcId="{EFE92375-62AF-43C6-A5B9-8D0248C8294D}" destId="{2FFB2F55-2BA7-4A26-A01A-A0F0A06DAD4E}" srcOrd="2" destOrd="0" presId="urn:microsoft.com/office/officeart/2016/7/layout/LinearBlockProcessNumbered"/>
    <dgm:cxn modelId="{078F5B96-74BC-4603-9244-BF159E1F0990}" type="presParOf" srcId="{F525E744-E2FF-4231-B0BA-36F3DF45B03A}" destId="{5B3B5F8F-81A8-4A63-9420-1A4F49D51EBD}" srcOrd="5" destOrd="0" presId="urn:microsoft.com/office/officeart/2016/7/layout/LinearBlockProcessNumbered"/>
    <dgm:cxn modelId="{48085B28-21F9-419E-9B0B-555F4D3C3C64}" type="presParOf" srcId="{F525E744-E2FF-4231-B0BA-36F3DF45B03A}" destId="{2840DE1C-8260-4522-8307-775E28AF5789}" srcOrd="6" destOrd="0" presId="urn:microsoft.com/office/officeart/2016/7/layout/LinearBlockProcessNumbered"/>
    <dgm:cxn modelId="{71264A3F-648C-4C22-A0EB-3FB474B287F8}" type="presParOf" srcId="{2840DE1C-8260-4522-8307-775E28AF5789}" destId="{7ED5AD81-20B6-4304-96F3-9B6804CC5404}" srcOrd="0" destOrd="0" presId="urn:microsoft.com/office/officeart/2016/7/layout/LinearBlockProcessNumbered"/>
    <dgm:cxn modelId="{117A9F3D-50DC-4A03-926E-7090CF3EEA93}" type="presParOf" srcId="{2840DE1C-8260-4522-8307-775E28AF5789}" destId="{CE4BCCF7-DCD6-4CC3-B465-D54FA9ADC10D}" srcOrd="1" destOrd="0" presId="urn:microsoft.com/office/officeart/2016/7/layout/LinearBlockProcessNumbered"/>
    <dgm:cxn modelId="{C3F210ED-A4A4-4C29-B16D-C203103E9183}" type="presParOf" srcId="{2840DE1C-8260-4522-8307-775E28AF5789}" destId="{BECF3111-7420-4ED9-BC5B-96403AB32D1B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9A37C9-1CD5-4312-B046-8C7081BBB9F3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009E7A1-1F98-406D-ACF0-E065494C519F}">
      <dgm:prSet/>
      <dgm:spPr/>
      <dgm:t>
        <a:bodyPr/>
        <a:lstStyle/>
        <a:p>
          <a:r>
            <a:rPr lang="en-GB"/>
            <a:t>Half of the people responding in our survey to questions about financial support said they had received over £5000 from their families. This was used to cover things like bills, debts and treatment costs.</a:t>
          </a:r>
          <a:endParaRPr lang="en-US"/>
        </a:p>
      </dgm:t>
    </dgm:pt>
    <dgm:pt modelId="{F8A75294-53A5-4274-B2ED-81F7AEC36F64}" type="parTrans" cxnId="{AF203C2A-A904-447C-964F-65BC2C827F1C}">
      <dgm:prSet/>
      <dgm:spPr/>
      <dgm:t>
        <a:bodyPr/>
        <a:lstStyle/>
        <a:p>
          <a:endParaRPr lang="en-US"/>
        </a:p>
      </dgm:t>
    </dgm:pt>
    <dgm:pt modelId="{06DBDD8F-F27B-456A-BC18-1934AD02F4B1}" type="sibTrans" cxnId="{AF203C2A-A904-447C-964F-65BC2C827F1C}">
      <dgm:prSet/>
      <dgm:spPr/>
      <dgm:t>
        <a:bodyPr/>
        <a:lstStyle/>
        <a:p>
          <a:endParaRPr lang="en-US"/>
        </a:p>
      </dgm:t>
    </dgm:pt>
    <dgm:pt modelId="{CD3B005C-A028-4B51-BB1A-16CAD43BFCB4}">
      <dgm:prSet/>
      <dgm:spPr/>
      <dgm:t>
        <a:bodyPr/>
        <a:lstStyle/>
        <a:p>
          <a:r>
            <a:rPr lang="en-GB"/>
            <a:t>The support provided by family members in helping their loved ones to achieve and maintain recovery is a huge help to drug and alcohol services and the NHS, and potentially represents a considerable saving to the public purse</a:t>
          </a:r>
          <a:endParaRPr lang="en-US"/>
        </a:p>
      </dgm:t>
    </dgm:pt>
    <dgm:pt modelId="{3EA5803D-5A89-4990-8BDE-4F38DDBFCF22}" type="parTrans" cxnId="{26AD9C58-C086-4BC4-ACE4-9B338C7E2840}">
      <dgm:prSet/>
      <dgm:spPr/>
      <dgm:t>
        <a:bodyPr/>
        <a:lstStyle/>
        <a:p>
          <a:endParaRPr lang="en-US"/>
        </a:p>
      </dgm:t>
    </dgm:pt>
    <dgm:pt modelId="{14BA66CA-10E8-4003-9420-04A152884B2E}" type="sibTrans" cxnId="{26AD9C58-C086-4BC4-ACE4-9B338C7E2840}">
      <dgm:prSet/>
      <dgm:spPr/>
      <dgm:t>
        <a:bodyPr/>
        <a:lstStyle/>
        <a:p>
          <a:endParaRPr lang="en-US"/>
        </a:p>
      </dgm:t>
    </dgm:pt>
    <dgm:pt modelId="{C894D601-96D3-4D94-8BDA-AE1E65257DA8}">
      <dgm:prSet/>
      <dgm:spPr/>
      <dgm:t>
        <a:bodyPr/>
        <a:lstStyle/>
        <a:p>
          <a:r>
            <a:rPr lang="en-GB"/>
            <a:t>Our survey reveals that most family members are not getting any expert help or advice. Only 25% of people surveyed say that their family have received specialist support.</a:t>
          </a:r>
          <a:endParaRPr lang="en-US"/>
        </a:p>
      </dgm:t>
    </dgm:pt>
    <dgm:pt modelId="{DFD00DD7-2EE0-49E3-BD3D-BA3F130707B8}" type="parTrans" cxnId="{B9E82309-E6D3-4B1F-ADF6-0679E7E934E3}">
      <dgm:prSet/>
      <dgm:spPr/>
      <dgm:t>
        <a:bodyPr/>
        <a:lstStyle/>
        <a:p>
          <a:endParaRPr lang="en-US"/>
        </a:p>
      </dgm:t>
    </dgm:pt>
    <dgm:pt modelId="{830A45BD-BF7A-4C08-9C67-B8E6A25C5FE0}" type="sibTrans" cxnId="{B9E82309-E6D3-4B1F-ADF6-0679E7E934E3}">
      <dgm:prSet/>
      <dgm:spPr/>
      <dgm:t>
        <a:bodyPr/>
        <a:lstStyle/>
        <a:p>
          <a:endParaRPr lang="en-US"/>
        </a:p>
      </dgm:t>
    </dgm:pt>
    <dgm:pt modelId="{02AED96B-0ECA-4DB4-A9B8-7207ECB3EF0E}" type="pres">
      <dgm:prSet presAssocID="{B19A37C9-1CD5-4312-B046-8C7081BBB9F3}" presName="outerComposite" presStyleCnt="0">
        <dgm:presLayoutVars>
          <dgm:chMax val="5"/>
          <dgm:dir/>
          <dgm:resizeHandles val="exact"/>
        </dgm:presLayoutVars>
      </dgm:prSet>
      <dgm:spPr/>
    </dgm:pt>
    <dgm:pt modelId="{BAFA937D-FE0C-4407-BEB0-B626307D7D6B}" type="pres">
      <dgm:prSet presAssocID="{B19A37C9-1CD5-4312-B046-8C7081BBB9F3}" presName="dummyMaxCanvas" presStyleCnt="0">
        <dgm:presLayoutVars/>
      </dgm:prSet>
      <dgm:spPr/>
    </dgm:pt>
    <dgm:pt modelId="{52250641-3250-4C5B-A3B6-19803C13A519}" type="pres">
      <dgm:prSet presAssocID="{B19A37C9-1CD5-4312-B046-8C7081BBB9F3}" presName="ThreeNodes_1" presStyleLbl="node1" presStyleIdx="0" presStyleCnt="3">
        <dgm:presLayoutVars>
          <dgm:bulletEnabled val="1"/>
        </dgm:presLayoutVars>
      </dgm:prSet>
      <dgm:spPr/>
    </dgm:pt>
    <dgm:pt modelId="{297BA624-D027-415D-B50E-D8B76E3185E4}" type="pres">
      <dgm:prSet presAssocID="{B19A37C9-1CD5-4312-B046-8C7081BBB9F3}" presName="ThreeNodes_2" presStyleLbl="node1" presStyleIdx="1" presStyleCnt="3">
        <dgm:presLayoutVars>
          <dgm:bulletEnabled val="1"/>
        </dgm:presLayoutVars>
      </dgm:prSet>
      <dgm:spPr/>
    </dgm:pt>
    <dgm:pt modelId="{2FF44B88-6723-4510-85C8-0E72917CCB0D}" type="pres">
      <dgm:prSet presAssocID="{B19A37C9-1CD5-4312-B046-8C7081BBB9F3}" presName="ThreeNodes_3" presStyleLbl="node1" presStyleIdx="2" presStyleCnt="3">
        <dgm:presLayoutVars>
          <dgm:bulletEnabled val="1"/>
        </dgm:presLayoutVars>
      </dgm:prSet>
      <dgm:spPr/>
    </dgm:pt>
    <dgm:pt modelId="{6E1671C3-DEB4-40C4-880C-5D6FA89FCEDD}" type="pres">
      <dgm:prSet presAssocID="{B19A37C9-1CD5-4312-B046-8C7081BBB9F3}" presName="ThreeConn_1-2" presStyleLbl="fgAccFollowNode1" presStyleIdx="0" presStyleCnt="2">
        <dgm:presLayoutVars>
          <dgm:bulletEnabled val="1"/>
        </dgm:presLayoutVars>
      </dgm:prSet>
      <dgm:spPr/>
    </dgm:pt>
    <dgm:pt modelId="{95B19923-0A7C-448E-949E-5072C9DBD4A5}" type="pres">
      <dgm:prSet presAssocID="{B19A37C9-1CD5-4312-B046-8C7081BBB9F3}" presName="ThreeConn_2-3" presStyleLbl="fgAccFollowNode1" presStyleIdx="1" presStyleCnt="2">
        <dgm:presLayoutVars>
          <dgm:bulletEnabled val="1"/>
        </dgm:presLayoutVars>
      </dgm:prSet>
      <dgm:spPr/>
    </dgm:pt>
    <dgm:pt modelId="{CDEDD2C9-99DD-49BC-86CC-EC2B7C14A06D}" type="pres">
      <dgm:prSet presAssocID="{B19A37C9-1CD5-4312-B046-8C7081BBB9F3}" presName="ThreeNodes_1_text" presStyleLbl="node1" presStyleIdx="2" presStyleCnt="3">
        <dgm:presLayoutVars>
          <dgm:bulletEnabled val="1"/>
        </dgm:presLayoutVars>
      </dgm:prSet>
      <dgm:spPr/>
    </dgm:pt>
    <dgm:pt modelId="{0FF544E8-ED19-43F4-9A3D-D44F806DBB83}" type="pres">
      <dgm:prSet presAssocID="{B19A37C9-1CD5-4312-B046-8C7081BBB9F3}" presName="ThreeNodes_2_text" presStyleLbl="node1" presStyleIdx="2" presStyleCnt="3">
        <dgm:presLayoutVars>
          <dgm:bulletEnabled val="1"/>
        </dgm:presLayoutVars>
      </dgm:prSet>
      <dgm:spPr/>
    </dgm:pt>
    <dgm:pt modelId="{40935186-3A5B-472F-BB81-EAE8F456D22A}" type="pres">
      <dgm:prSet presAssocID="{B19A37C9-1CD5-4312-B046-8C7081BBB9F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BE72902-B5D6-4249-9F83-6C59130583D4}" type="presOf" srcId="{14BA66CA-10E8-4003-9420-04A152884B2E}" destId="{95B19923-0A7C-448E-949E-5072C9DBD4A5}" srcOrd="0" destOrd="0" presId="urn:microsoft.com/office/officeart/2005/8/layout/vProcess5"/>
    <dgm:cxn modelId="{B9E82309-E6D3-4B1F-ADF6-0679E7E934E3}" srcId="{B19A37C9-1CD5-4312-B046-8C7081BBB9F3}" destId="{C894D601-96D3-4D94-8BDA-AE1E65257DA8}" srcOrd="2" destOrd="0" parTransId="{DFD00DD7-2EE0-49E3-BD3D-BA3F130707B8}" sibTransId="{830A45BD-BF7A-4C08-9C67-B8E6A25C5FE0}"/>
    <dgm:cxn modelId="{AF203C2A-A904-447C-964F-65BC2C827F1C}" srcId="{B19A37C9-1CD5-4312-B046-8C7081BBB9F3}" destId="{8009E7A1-1F98-406D-ACF0-E065494C519F}" srcOrd="0" destOrd="0" parTransId="{F8A75294-53A5-4274-B2ED-81F7AEC36F64}" sibTransId="{06DBDD8F-F27B-456A-BC18-1934AD02F4B1}"/>
    <dgm:cxn modelId="{93AF8C3F-8E37-4086-9151-2B875B472DC4}" type="presOf" srcId="{B19A37C9-1CD5-4312-B046-8C7081BBB9F3}" destId="{02AED96B-0ECA-4DB4-A9B8-7207ECB3EF0E}" srcOrd="0" destOrd="0" presId="urn:microsoft.com/office/officeart/2005/8/layout/vProcess5"/>
    <dgm:cxn modelId="{26AD9C58-C086-4BC4-ACE4-9B338C7E2840}" srcId="{B19A37C9-1CD5-4312-B046-8C7081BBB9F3}" destId="{CD3B005C-A028-4B51-BB1A-16CAD43BFCB4}" srcOrd="1" destOrd="0" parTransId="{3EA5803D-5A89-4990-8BDE-4F38DDBFCF22}" sibTransId="{14BA66CA-10E8-4003-9420-04A152884B2E}"/>
    <dgm:cxn modelId="{D03BFE59-7CE5-4014-B06D-DF625587021E}" type="presOf" srcId="{8009E7A1-1F98-406D-ACF0-E065494C519F}" destId="{CDEDD2C9-99DD-49BC-86CC-EC2B7C14A06D}" srcOrd="1" destOrd="0" presId="urn:microsoft.com/office/officeart/2005/8/layout/vProcess5"/>
    <dgm:cxn modelId="{0FBECBA1-1724-493D-9F0C-DBFD97F7BA23}" type="presOf" srcId="{CD3B005C-A028-4B51-BB1A-16CAD43BFCB4}" destId="{297BA624-D027-415D-B50E-D8B76E3185E4}" srcOrd="0" destOrd="0" presId="urn:microsoft.com/office/officeart/2005/8/layout/vProcess5"/>
    <dgm:cxn modelId="{AF570BC2-F5B7-4D27-A027-6794F469DBAB}" type="presOf" srcId="{8009E7A1-1F98-406D-ACF0-E065494C519F}" destId="{52250641-3250-4C5B-A3B6-19803C13A519}" srcOrd="0" destOrd="0" presId="urn:microsoft.com/office/officeart/2005/8/layout/vProcess5"/>
    <dgm:cxn modelId="{24240FD3-56DC-4EB0-9238-8EB5AE64BA6A}" type="presOf" srcId="{CD3B005C-A028-4B51-BB1A-16CAD43BFCB4}" destId="{0FF544E8-ED19-43F4-9A3D-D44F806DBB83}" srcOrd="1" destOrd="0" presId="urn:microsoft.com/office/officeart/2005/8/layout/vProcess5"/>
    <dgm:cxn modelId="{5D2134E8-500C-4504-AC0B-E7979AE0E555}" type="presOf" srcId="{C894D601-96D3-4D94-8BDA-AE1E65257DA8}" destId="{40935186-3A5B-472F-BB81-EAE8F456D22A}" srcOrd="1" destOrd="0" presId="urn:microsoft.com/office/officeart/2005/8/layout/vProcess5"/>
    <dgm:cxn modelId="{A6F555E8-0E6E-4BE9-BF62-83EAC5214502}" type="presOf" srcId="{C894D601-96D3-4D94-8BDA-AE1E65257DA8}" destId="{2FF44B88-6723-4510-85C8-0E72917CCB0D}" srcOrd="0" destOrd="0" presId="urn:microsoft.com/office/officeart/2005/8/layout/vProcess5"/>
    <dgm:cxn modelId="{AF1EE6FE-4221-4D87-ACA6-0EFAC58FDAA2}" type="presOf" srcId="{06DBDD8F-F27B-456A-BC18-1934AD02F4B1}" destId="{6E1671C3-DEB4-40C4-880C-5D6FA89FCEDD}" srcOrd="0" destOrd="0" presId="urn:microsoft.com/office/officeart/2005/8/layout/vProcess5"/>
    <dgm:cxn modelId="{32F84D0A-7F62-4AAB-A3DF-7DB53D617C1D}" type="presParOf" srcId="{02AED96B-0ECA-4DB4-A9B8-7207ECB3EF0E}" destId="{BAFA937D-FE0C-4407-BEB0-B626307D7D6B}" srcOrd="0" destOrd="0" presId="urn:microsoft.com/office/officeart/2005/8/layout/vProcess5"/>
    <dgm:cxn modelId="{7A8BF844-27B4-4947-A618-85187C07AF5B}" type="presParOf" srcId="{02AED96B-0ECA-4DB4-A9B8-7207ECB3EF0E}" destId="{52250641-3250-4C5B-A3B6-19803C13A519}" srcOrd="1" destOrd="0" presId="urn:microsoft.com/office/officeart/2005/8/layout/vProcess5"/>
    <dgm:cxn modelId="{23C68905-7B31-4794-9AA0-5FB941FD2F6F}" type="presParOf" srcId="{02AED96B-0ECA-4DB4-A9B8-7207ECB3EF0E}" destId="{297BA624-D027-415D-B50E-D8B76E3185E4}" srcOrd="2" destOrd="0" presId="urn:microsoft.com/office/officeart/2005/8/layout/vProcess5"/>
    <dgm:cxn modelId="{DD326EEB-FD16-4870-8FE1-9EAA060863BF}" type="presParOf" srcId="{02AED96B-0ECA-4DB4-A9B8-7207ECB3EF0E}" destId="{2FF44B88-6723-4510-85C8-0E72917CCB0D}" srcOrd="3" destOrd="0" presId="urn:microsoft.com/office/officeart/2005/8/layout/vProcess5"/>
    <dgm:cxn modelId="{F035EBA3-7A7A-4494-B25F-17D4196BCDD1}" type="presParOf" srcId="{02AED96B-0ECA-4DB4-A9B8-7207ECB3EF0E}" destId="{6E1671C3-DEB4-40C4-880C-5D6FA89FCEDD}" srcOrd="4" destOrd="0" presId="urn:microsoft.com/office/officeart/2005/8/layout/vProcess5"/>
    <dgm:cxn modelId="{2BF12FAF-921A-4B1D-BE4A-793AC5BF4553}" type="presParOf" srcId="{02AED96B-0ECA-4DB4-A9B8-7207ECB3EF0E}" destId="{95B19923-0A7C-448E-949E-5072C9DBD4A5}" srcOrd="5" destOrd="0" presId="urn:microsoft.com/office/officeart/2005/8/layout/vProcess5"/>
    <dgm:cxn modelId="{02F088F9-42AA-43F4-A803-CEE62FBBB1FE}" type="presParOf" srcId="{02AED96B-0ECA-4DB4-A9B8-7207ECB3EF0E}" destId="{CDEDD2C9-99DD-49BC-86CC-EC2B7C14A06D}" srcOrd="6" destOrd="0" presId="urn:microsoft.com/office/officeart/2005/8/layout/vProcess5"/>
    <dgm:cxn modelId="{E583EA19-7F42-4FE7-98F6-535852479FEC}" type="presParOf" srcId="{02AED96B-0ECA-4DB4-A9B8-7207ECB3EF0E}" destId="{0FF544E8-ED19-43F4-9A3D-D44F806DBB83}" srcOrd="7" destOrd="0" presId="urn:microsoft.com/office/officeart/2005/8/layout/vProcess5"/>
    <dgm:cxn modelId="{86E3E9C6-1AE9-401F-8F5D-D21ABD5BBF25}" type="presParOf" srcId="{02AED96B-0ECA-4DB4-A9B8-7207ECB3EF0E}" destId="{40935186-3A5B-472F-BB81-EAE8F456D22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0463B2-DE36-4871-87E7-EF15CACA35A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AFF7477-C7AD-4432-A6AC-61D85FF50357}">
      <dgm:prSet/>
      <dgm:spPr/>
      <dgm:t>
        <a:bodyPr/>
        <a:lstStyle/>
        <a:p>
          <a:r>
            <a:rPr lang="en-GB"/>
            <a:t>Funding </a:t>
          </a:r>
          <a:endParaRPr lang="en-US"/>
        </a:p>
      </dgm:t>
    </dgm:pt>
    <dgm:pt modelId="{80FE39C9-F59F-4E66-9F9C-F6CDFF2CC234}" type="parTrans" cxnId="{DDD8DD55-B454-46F6-A232-DC991A2C33CC}">
      <dgm:prSet/>
      <dgm:spPr/>
      <dgm:t>
        <a:bodyPr/>
        <a:lstStyle/>
        <a:p>
          <a:endParaRPr lang="en-US"/>
        </a:p>
      </dgm:t>
    </dgm:pt>
    <dgm:pt modelId="{3F17B846-AF5E-442C-A7DF-B00F2001321A}" type="sibTrans" cxnId="{DDD8DD55-B454-46F6-A232-DC991A2C33CC}">
      <dgm:prSet/>
      <dgm:spPr/>
      <dgm:t>
        <a:bodyPr/>
        <a:lstStyle/>
        <a:p>
          <a:endParaRPr lang="en-US"/>
        </a:p>
      </dgm:t>
    </dgm:pt>
    <dgm:pt modelId="{5BD8797C-5A1A-46BF-A562-A61BF97FFC19}">
      <dgm:prSet/>
      <dgm:spPr/>
      <dgm:t>
        <a:bodyPr/>
        <a:lstStyle/>
        <a:p>
          <a:r>
            <a:rPr lang="en-GB"/>
            <a:t>Recording data</a:t>
          </a:r>
          <a:endParaRPr lang="en-US"/>
        </a:p>
      </dgm:t>
    </dgm:pt>
    <dgm:pt modelId="{977A8E51-371D-4D8D-8C87-76872EBFEC16}" type="parTrans" cxnId="{33FC3C98-D13C-4B6C-A386-25C564164421}">
      <dgm:prSet/>
      <dgm:spPr/>
      <dgm:t>
        <a:bodyPr/>
        <a:lstStyle/>
        <a:p>
          <a:endParaRPr lang="en-US"/>
        </a:p>
      </dgm:t>
    </dgm:pt>
    <dgm:pt modelId="{7F70B800-7CC1-42AE-A62C-A3D46EBE4911}" type="sibTrans" cxnId="{33FC3C98-D13C-4B6C-A386-25C564164421}">
      <dgm:prSet/>
      <dgm:spPr/>
      <dgm:t>
        <a:bodyPr/>
        <a:lstStyle/>
        <a:p>
          <a:endParaRPr lang="en-US"/>
        </a:p>
      </dgm:t>
    </dgm:pt>
    <dgm:pt modelId="{8AB76E83-8730-4E14-B750-663A3784EC03}">
      <dgm:prSet/>
      <dgm:spPr/>
      <dgm:t>
        <a:bodyPr/>
        <a:lstStyle/>
        <a:p>
          <a:r>
            <a:rPr lang="en-GB"/>
            <a:t>Skills audit </a:t>
          </a:r>
          <a:endParaRPr lang="en-US"/>
        </a:p>
      </dgm:t>
    </dgm:pt>
    <dgm:pt modelId="{1E40C8ED-FA08-4C02-8A98-A1FAEDE5CA9A}" type="parTrans" cxnId="{A78D3550-F49F-42F1-81E6-C1B0C97F00D1}">
      <dgm:prSet/>
      <dgm:spPr/>
      <dgm:t>
        <a:bodyPr/>
        <a:lstStyle/>
        <a:p>
          <a:endParaRPr lang="en-US"/>
        </a:p>
      </dgm:t>
    </dgm:pt>
    <dgm:pt modelId="{85B31A1F-5A0D-474C-AF69-AF53B6DE3BA5}" type="sibTrans" cxnId="{A78D3550-F49F-42F1-81E6-C1B0C97F00D1}">
      <dgm:prSet/>
      <dgm:spPr/>
      <dgm:t>
        <a:bodyPr/>
        <a:lstStyle/>
        <a:p>
          <a:endParaRPr lang="en-US"/>
        </a:p>
      </dgm:t>
    </dgm:pt>
    <dgm:pt modelId="{F6499022-93E5-4645-B19A-1B38876A299D}" type="pres">
      <dgm:prSet presAssocID="{6E0463B2-DE36-4871-87E7-EF15CACA35AD}" presName="root" presStyleCnt="0">
        <dgm:presLayoutVars>
          <dgm:dir/>
          <dgm:resizeHandles val="exact"/>
        </dgm:presLayoutVars>
      </dgm:prSet>
      <dgm:spPr/>
    </dgm:pt>
    <dgm:pt modelId="{16239099-9467-4A5D-BDBF-5D3A1B828060}" type="pres">
      <dgm:prSet presAssocID="{7AFF7477-C7AD-4432-A6AC-61D85FF50357}" presName="compNode" presStyleCnt="0"/>
      <dgm:spPr/>
    </dgm:pt>
    <dgm:pt modelId="{0D8ECED8-C207-4D9C-9EA3-5BC163C39D56}" type="pres">
      <dgm:prSet presAssocID="{7AFF7477-C7AD-4432-A6AC-61D85FF50357}" presName="bgRect" presStyleLbl="bgShp" presStyleIdx="0" presStyleCnt="3"/>
      <dgm:spPr/>
    </dgm:pt>
    <dgm:pt modelId="{2998A8DE-E679-4E83-AD93-C4A33C1A765D}" type="pres">
      <dgm:prSet presAssocID="{7AFF7477-C7AD-4432-A6AC-61D85FF5035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7B9FDAA5-91DF-483A-A876-E64ACF143843}" type="pres">
      <dgm:prSet presAssocID="{7AFF7477-C7AD-4432-A6AC-61D85FF50357}" presName="spaceRect" presStyleCnt="0"/>
      <dgm:spPr/>
    </dgm:pt>
    <dgm:pt modelId="{60E98547-8AA3-404D-B45E-1BA2CE1E4C18}" type="pres">
      <dgm:prSet presAssocID="{7AFF7477-C7AD-4432-A6AC-61D85FF50357}" presName="parTx" presStyleLbl="revTx" presStyleIdx="0" presStyleCnt="3">
        <dgm:presLayoutVars>
          <dgm:chMax val="0"/>
          <dgm:chPref val="0"/>
        </dgm:presLayoutVars>
      </dgm:prSet>
      <dgm:spPr/>
    </dgm:pt>
    <dgm:pt modelId="{0EF28781-BD07-4149-8C1F-DFDDDFED221E}" type="pres">
      <dgm:prSet presAssocID="{3F17B846-AF5E-442C-A7DF-B00F2001321A}" presName="sibTrans" presStyleCnt="0"/>
      <dgm:spPr/>
    </dgm:pt>
    <dgm:pt modelId="{EBC714C2-A630-4968-8938-8E5CBB834B3E}" type="pres">
      <dgm:prSet presAssocID="{5BD8797C-5A1A-46BF-A562-A61BF97FFC19}" presName="compNode" presStyleCnt="0"/>
      <dgm:spPr/>
    </dgm:pt>
    <dgm:pt modelId="{96B7EE9C-FD1C-4FBA-BAFB-03F3993251BA}" type="pres">
      <dgm:prSet presAssocID="{5BD8797C-5A1A-46BF-A562-A61BF97FFC19}" presName="bgRect" presStyleLbl="bgShp" presStyleIdx="1" presStyleCnt="3"/>
      <dgm:spPr/>
    </dgm:pt>
    <dgm:pt modelId="{B5A57AB8-9866-4304-89B3-4591089EFCE3}" type="pres">
      <dgm:prSet presAssocID="{5BD8797C-5A1A-46BF-A562-A61BF97FFC1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A7546A77-8DD0-40F9-83AB-0760EB01E773}" type="pres">
      <dgm:prSet presAssocID="{5BD8797C-5A1A-46BF-A562-A61BF97FFC19}" presName="spaceRect" presStyleCnt="0"/>
      <dgm:spPr/>
    </dgm:pt>
    <dgm:pt modelId="{D056D3BA-9DCA-49ED-896E-94711DBF3E58}" type="pres">
      <dgm:prSet presAssocID="{5BD8797C-5A1A-46BF-A562-A61BF97FFC19}" presName="parTx" presStyleLbl="revTx" presStyleIdx="1" presStyleCnt="3">
        <dgm:presLayoutVars>
          <dgm:chMax val="0"/>
          <dgm:chPref val="0"/>
        </dgm:presLayoutVars>
      </dgm:prSet>
      <dgm:spPr/>
    </dgm:pt>
    <dgm:pt modelId="{A734D8D1-3590-4068-B672-4B277E287BCA}" type="pres">
      <dgm:prSet presAssocID="{7F70B800-7CC1-42AE-A62C-A3D46EBE4911}" presName="sibTrans" presStyleCnt="0"/>
      <dgm:spPr/>
    </dgm:pt>
    <dgm:pt modelId="{60885134-D52C-4989-9E26-22C489603DFC}" type="pres">
      <dgm:prSet presAssocID="{8AB76E83-8730-4E14-B750-663A3784EC03}" presName="compNode" presStyleCnt="0"/>
      <dgm:spPr/>
    </dgm:pt>
    <dgm:pt modelId="{0CCD30C3-5A79-4E9E-AF29-28B6B11A330C}" type="pres">
      <dgm:prSet presAssocID="{8AB76E83-8730-4E14-B750-663A3784EC03}" presName="bgRect" presStyleLbl="bgShp" presStyleIdx="2" presStyleCnt="3"/>
      <dgm:spPr/>
    </dgm:pt>
    <dgm:pt modelId="{377DCB8F-CCBB-4DEB-B55C-C7D94E75F11A}" type="pres">
      <dgm:prSet presAssocID="{8AB76E83-8730-4E14-B750-663A3784EC0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3467E28B-9375-495C-A6D9-945E9F82B30D}" type="pres">
      <dgm:prSet presAssocID="{8AB76E83-8730-4E14-B750-663A3784EC03}" presName="spaceRect" presStyleCnt="0"/>
      <dgm:spPr/>
    </dgm:pt>
    <dgm:pt modelId="{89E55790-1573-48BA-8168-D96C40EBD636}" type="pres">
      <dgm:prSet presAssocID="{8AB76E83-8730-4E14-B750-663A3784EC0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78D3550-F49F-42F1-81E6-C1B0C97F00D1}" srcId="{6E0463B2-DE36-4871-87E7-EF15CACA35AD}" destId="{8AB76E83-8730-4E14-B750-663A3784EC03}" srcOrd="2" destOrd="0" parTransId="{1E40C8ED-FA08-4C02-8A98-A1FAEDE5CA9A}" sibTransId="{85B31A1F-5A0D-474C-AF69-AF53B6DE3BA5}"/>
    <dgm:cxn modelId="{DDD8DD55-B454-46F6-A232-DC991A2C33CC}" srcId="{6E0463B2-DE36-4871-87E7-EF15CACA35AD}" destId="{7AFF7477-C7AD-4432-A6AC-61D85FF50357}" srcOrd="0" destOrd="0" parTransId="{80FE39C9-F59F-4E66-9F9C-F6CDFF2CC234}" sibTransId="{3F17B846-AF5E-442C-A7DF-B00F2001321A}"/>
    <dgm:cxn modelId="{2F89E476-5035-46A0-A339-7C44A6BB0BB2}" type="presOf" srcId="{8AB76E83-8730-4E14-B750-663A3784EC03}" destId="{89E55790-1573-48BA-8168-D96C40EBD636}" srcOrd="0" destOrd="0" presId="urn:microsoft.com/office/officeart/2018/2/layout/IconVerticalSolidList"/>
    <dgm:cxn modelId="{4A52E85A-5441-4569-A856-1D47DCC210D3}" type="presOf" srcId="{5BD8797C-5A1A-46BF-A562-A61BF97FFC19}" destId="{D056D3BA-9DCA-49ED-896E-94711DBF3E58}" srcOrd="0" destOrd="0" presId="urn:microsoft.com/office/officeart/2018/2/layout/IconVerticalSolidList"/>
    <dgm:cxn modelId="{33FC3C98-D13C-4B6C-A386-25C564164421}" srcId="{6E0463B2-DE36-4871-87E7-EF15CACA35AD}" destId="{5BD8797C-5A1A-46BF-A562-A61BF97FFC19}" srcOrd="1" destOrd="0" parTransId="{977A8E51-371D-4D8D-8C87-76872EBFEC16}" sibTransId="{7F70B800-7CC1-42AE-A62C-A3D46EBE4911}"/>
    <dgm:cxn modelId="{6F1A7CB6-FB3F-4AD9-A0E7-AB18B4711D3B}" type="presOf" srcId="{7AFF7477-C7AD-4432-A6AC-61D85FF50357}" destId="{60E98547-8AA3-404D-B45E-1BA2CE1E4C18}" srcOrd="0" destOrd="0" presId="urn:microsoft.com/office/officeart/2018/2/layout/IconVerticalSolidList"/>
    <dgm:cxn modelId="{42C467DC-1E57-43A1-A55F-908BF00FE50A}" type="presOf" srcId="{6E0463B2-DE36-4871-87E7-EF15CACA35AD}" destId="{F6499022-93E5-4645-B19A-1B38876A299D}" srcOrd="0" destOrd="0" presId="urn:microsoft.com/office/officeart/2018/2/layout/IconVerticalSolidList"/>
    <dgm:cxn modelId="{87169CF6-B7FA-4FC6-880A-1C8D9CB69EB3}" type="presParOf" srcId="{F6499022-93E5-4645-B19A-1B38876A299D}" destId="{16239099-9467-4A5D-BDBF-5D3A1B828060}" srcOrd="0" destOrd="0" presId="urn:microsoft.com/office/officeart/2018/2/layout/IconVerticalSolidList"/>
    <dgm:cxn modelId="{0C5D3281-F323-4A4D-AA95-8BA0C55DA453}" type="presParOf" srcId="{16239099-9467-4A5D-BDBF-5D3A1B828060}" destId="{0D8ECED8-C207-4D9C-9EA3-5BC163C39D56}" srcOrd="0" destOrd="0" presId="urn:microsoft.com/office/officeart/2018/2/layout/IconVerticalSolidList"/>
    <dgm:cxn modelId="{62073B90-1358-4DEB-9734-911BCB80E1A3}" type="presParOf" srcId="{16239099-9467-4A5D-BDBF-5D3A1B828060}" destId="{2998A8DE-E679-4E83-AD93-C4A33C1A765D}" srcOrd="1" destOrd="0" presId="urn:microsoft.com/office/officeart/2018/2/layout/IconVerticalSolidList"/>
    <dgm:cxn modelId="{2548C016-479F-46D4-85DC-D3C014FD1D27}" type="presParOf" srcId="{16239099-9467-4A5D-BDBF-5D3A1B828060}" destId="{7B9FDAA5-91DF-483A-A876-E64ACF143843}" srcOrd="2" destOrd="0" presId="urn:microsoft.com/office/officeart/2018/2/layout/IconVerticalSolidList"/>
    <dgm:cxn modelId="{4DF48671-0309-4C88-9447-33C838D92A8B}" type="presParOf" srcId="{16239099-9467-4A5D-BDBF-5D3A1B828060}" destId="{60E98547-8AA3-404D-B45E-1BA2CE1E4C18}" srcOrd="3" destOrd="0" presId="urn:microsoft.com/office/officeart/2018/2/layout/IconVerticalSolidList"/>
    <dgm:cxn modelId="{F64A1650-BAC1-47BE-9C97-42FF5EAE3F42}" type="presParOf" srcId="{F6499022-93E5-4645-B19A-1B38876A299D}" destId="{0EF28781-BD07-4149-8C1F-DFDDDFED221E}" srcOrd="1" destOrd="0" presId="urn:microsoft.com/office/officeart/2018/2/layout/IconVerticalSolidList"/>
    <dgm:cxn modelId="{C46C8CD4-9F75-44DD-B748-F5C44E1D01F5}" type="presParOf" srcId="{F6499022-93E5-4645-B19A-1B38876A299D}" destId="{EBC714C2-A630-4968-8938-8E5CBB834B3E}" srcOrd="2" destOrd="0" presId="urn:microsoft.com/office/officeart/2018/2/layout/IconVerticalSolidList"/>
    <dgm:cxn modelId="{319AA642-055D-4252-857A-0928CE9D3AB7}" type="presParOf" srcId="{EBC714C2-A630-4968-8938-8E5CBB834B3E}" destId="{96B7EE9C-FD1C-4FBA-BAFB-03F3993251BA}" srcOrd="0" destOrd="0" presId="urn:microsoft.com/office/officeart/2018/2/layout/IconVerticalSolidList"/>
    <dgm:cxn modelId="{1BF98C55-D22F-449B-9620-915A743D56D7}" type="presParOf" srcId="{EBC714C2-A630-4968-8938-8E5CBB834B3E}" destId="{B5A57AB8-9866-4304-89B3-4591089EFCE3}" srcOrd="1" destOrd="0" presId="urn:microsoft.com/office/officeart/2018/2/layout/IconVerticalSolidList"/>
    <dgm:cxn modelId="{01ECC555-8496-483D-A01F-226F1476758B}" type="presParOf" srcId="{EBC714C2-A630-4968-8938-8E5CBB834B3E}" destId="{A7546A77-8DD0-40F9-83AB-0760EB01E773}" srcOrd="2" destOrd="0" presId="urn:microsoft.com/office/officeart/2018/2/layout/IconVerticalSolidList"/>
    <dgm:cxn modelId="{5A7D6DC2-F0BC-4255-A1BE-BB9D67E70733}" type="presParOf" srcId="{EBC714C2-A630-4968-8938-8E5CBB834B3E}" destId="{D056D3BA-9DCA-49ED-896E-94711DBF3E58}" srcOrd="3" destOrd="0" presId="urn:microsoft.com/office/officeart/2018/2/layout/IconVerticalSolidList"/>
    <dgm:cxn modelId="{7470F15C-E772-4358-98AD-D181312DEFE0}" type="presParOf" srcId="{F6499022-93E5-4645-B19A-1B38876A299D}" destId="{A734D8D1-3590-4068-B672-4B277E287BCA}" srcOrd="3" destOrd="0" presId="urn:microsoft.com/office/officeart/2018/2/layout/IconVerticalSolidList"/>
    <dgm:cxn modelId="{E05E8E2C-C507-4854-A20F-0AEEF33157B4}" type="presParOf" srcId="{F6499022-93E5-4645-B19A-1B38876A299D}" destId="{60885134-D52C-4989-9E26-22C489603DFC}" srcOrd="4" destOrd="0" presId="urn:microsoft.com/office/officeart/2018/2/layout/IconVerticalSolidList"/>
    <dgm:cxn modelId="{8A5A616E-6C87-4911-93A3-3F97EDF97D98}" type="presParOf" srcId="{60885134-D52C-4989-9E26-22C489603DFC}" destId="{0CCD30C3-5A79-4E9E-AF29-28B6B11A330C}" srcOrd="0" destOrd="0" presId="urn:microsoft.com/office/officeart/2018/2/layout/IconVerticalSolidList"/>
    <dgm:cxn modelId="{99C6EEB4-9D1A-4B95-9D81-98F02C255461}" type="presParOf" srcId="{60885134-D52C-4989-9E26-22C489603DFC}" destId="{377DCB8F-CCBB-4DEB-B55C-C7D94E75F11A}" srcOrd="1" destOrd="0" presId="urn:microsoft.com/office/officeart/2018/2/layout/IconVerticalSolidList"/>
    <dgm:cxn modelId="{F8849E28-D0BE-4772-AEAD-790A939503DD}" type="presParOf" srcId="{60885134-D52C-4989-9E26-22C489603DFC}" destId="{3467E28B-9375-495C-A6D9-945E9F82B30D}" srcOrd="2" destOrd="0" presId="urn:microsoft.com/office/officeart/2018/2/layout/IconVerticalSolidList"/>
    <dgm:cxn modelId="{D0D305FA-BCE7-4F58-9CFE-A03C66C309C1}" type="presParOf" srcId="{60885134-D52C-4989-9E26-22C489603DFC}" destId="{89E55790-1573-48BA-8168-D96C40EBD6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02516C-DDE1-425E-B087-A299C45664F9}">
      <dsp:nvSpPr>
        <dsp:cNvPr id="0" name=""/>
        <dsp:cNvSpPr/>
      </dsp:nvSpPr>
      <dsp:spPr>
        <a:xfrm>
          <a:off x="0" y="25446"/>
          <a:ext cx="6833175" cy="17851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Online survey between December 2023 and March 2024</a:t>
          </a:r>
          <a:endParaRPr lang="en-US" sz="3100" kern="1200"/>
        </a:p>
      </dsp:txBody>
      <dsp:txXfrm>
        <a:off x="87145" y="112591"/>
        <a:ext cx="6658885" cy="1610874"/>
      </dsp:txXfrm>
    </dsp:sp>
    <dsp:sp modelId="{95D1C346-A48C-4F51-B8F5-4511D3FCC7A3}">
      <dsp:nvSpPr>
        <dsp:cNvPr id="0" name=""/>
        <dsp:cNvSpPr/>
      </dsp:nvSpPr>
      <dsp:spPr>
        <a:xfrm>
          <a:off x="0" y="1899890"/>
          <a:ext cx="6833175" cy="1785164"/>
        </a:xfrm>
        <a:prstGeom prst="roundRect">
          <a:avLst/>
        </a:prstGeom>
        <a:solidFill>
          <a:schemeClr val="accent2">
            <a:hueOff val="-2968397"/>
            <a:satOff val="0"/>
            <a:lumOff val="-1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Adfam’ networks of providers and supporters; adults in UK </a:t>
          </a:r>
          <a:r>
            <a:rPr lang="en-GB" sz="3100" kern="1200" dirty="0" err="1"/>
            <a:t>describhing</a:t>
          </a:r>
          <a:r>
            <a:rPr lang="en-GB" sz="3100" kern="1200" dirty="0"/>
            <a:t> themselves as in recovery </a:t>
          </a:r>
          <a:endParaRPr lang="en-US" sz="3100" kern="1200" dirty="0"/>
        </a:p>
      </dsp:txBody>
      <dsp:txXfrm>
        <a:off x="87145" y="1987035"/>
        <a:ext cx="6658885" cy="1610874"/>
      </dsp:txXfrm>
    </dsp:sp>
    <dsp:sp modelId="{1F4E8C11-2991-444D-A570-2252660EB93D}">
      <dsp:nvSpPr>
        <dsp:cNvPr id="0" name=""/>
        <dsp:cNvSpPr/>
      </dsp:nvSpPr>
      <dsp:spPr>
        <a:xfrm>
          <a:off x="0" y="3774335"/>
          <a:ext cx="6833175" cy="1785164"/>
        </a:xfrm>
        <a:prstGeom prst="roundRect">
          <a:avLst/>
        </a:prstGeom>
        <a:solidFill>
          <a:schemeClr val="accent2">
            <a:hueOff val="-5936795"/>
            <a:satOff val="0"/>
            <a:lumOff val="-2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117 respondents fitted this description </a:t>
          </a:r>
          <a:endParaRPr lang="en-US" sz="3100" kern="1200"/>
        </a:p>
      </dsp:txBody>
      <dsp:txXfrm>
        <a:off x="87145" y="3861480"/>
        <a:ext cx="6658885" cy="16108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0FFA5-B2B5-4EDF-80F3-AC8E68BC9F3D}">
      <dsp:nvSpPr>
        <dsp:cNvPr id="0" name=""/>
        <dsp:cNvSpPr/>
      </dsp:nvSpPr>
      <dsp:spPr>
        <a:xfrm>
          <a:off x="2186615" y="2795"/>
          <a:ext cx="2459943" cy="134442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300,000 people in contact with publicly funded drug/alcohol services (2023)</a:t>
          </a:r>
          <a:endParaRPr lang="en-US" sz="1400" kern="1200"/>
        </a:p>
      </dsp:txBody>
      <dsp:txXfrm>
        <a:off x="2252244" y="68424"/>
        <a:ext cx="2328685" cy="1213165"/>
      </dsp:txXfrm>
    </dsp:sp>
    <dsp:sp modelId="{930CCF85-FC61-4951-99A2-9F13C885D8D6}">
      <dsp:nvSpPr>
        <dsp:cNvPr id="0" name=""/>
        <dsp:cNvSpPr/>
      </dsp:nvSpPr>
      <dsp:spPr>
        <a:xfrm>
          <a:off x="2186615" y="1414439"/>
          <a:ext cx="2459943" cy="134442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600,000 dependent drinkers </a:t>
          </a:r>
          <a:endParaRPr lang="en-US" sz="1400" kern="1200"/>
        </a:p>
      </dsp:txBody>
      <dsp:txXfrm>
        <a:off x="2252244" y="1480068"/>
        <a:ext cx="2328685" cy="1213165"/>
      </dsp:txXfrm>
    </dsp:sp>
    <dsp:sp modelId="{2E5672ED-6CF5-4493-86F4-51A256AA4728}">
      <dsp:nvSpPr>
        <dsp:cNvPr id="0" name=""/>
        <dsp:cNvSpPr/>
      </dsp:nvSpPr>
      <dsp:spPr>
        <a:xfrm>
          <a:off x="2186615" y="2826083"/>
          <a:ext cx="2459943" cy="134442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770,000 frequent drug users  (ONS)</a:t>
          </a:r>
          <a:endParaRPr lang="en-US" sz="1400" kern="1200"/>
        </a:p>
      </dsp:txBody>
      <dsp:txXfrm>
        <a:off x="2252244" y="2891712"/>
        <a:ext cx="2328685" cy="1213165"/>
      </dsp:txXfrm>
    </dsp:sp>
    <dsp:sp modelId="{1A0B9CF1-F852-48B9-B0C3-66E1F3E3619E}">
      <dsp:nvSpPr>
        <dsp:cNvPr id="0" name=""/>
        <dsp:cNvSpPr/>
      </dsp:nvSpPr>
      <dsp:spPr>
        <a:xfrm>
          <a:off x="2186615" y="4237727"/>
          <a:ext cx="2459943" cy="134442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5.5 million people are currently dealing with the negative impacts of a friend or family member's drinking, drug talking or gambling</a:t>
          </a:r>
          <a:endParaRPr lang="en-US" sz="1400" kern="1200"/>
        </a:p>
      </dsp:txBody>
      <dsp:txXfrm>
        <a:off x="2252244" y="4303356"/>
        <a:ext cx="2328685" cy="12131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95C97-85CB-412A-8BEC-341BDBA87E8F}">
      <dsp:nvSpPr>
        <dsp:cNvPr id="0" name=""/>
        <dsp:cNvSpPr/>
      </dsp:nvSpPr>
      <dsp:spPr>
        <a:xfrm>
          <a:off x="217" y="0"/>
          <a:ext cx="2628172" cy="2779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05" tIns="0" rIns="25960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1" kern="1200"/>
            <a:t>Over three quarters said that their families played a key role in their recovery”</a:t>
          </a:r>
          <a:endParaRPr lang="en-US" sz="1100" kern="1200"/>
        </a:p>
      </dsp:txBody>
      <dsp:txXfrm>
        <a:off x="217" y="1111885"/>
        <a:ext cx="2628172" cy="1667827"/>
      </dsp:txXfrm>
    </dsp:sp>
    <dsp:sp modelId="{04F07A7D-3DB3-46E1-A8D2-4468E72D00F3}">
      <dsp:nvSpPr>
        <dsp:cNvPr id="0" name=""/>
        <dsp:cNvSpPr/>
      </dsp:nvSpPr>
      <dsp:spPr>
        <a:xfrm>
          <a:off x="217" y="0"/>
          <a:ext cx="2628172" cy="111188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05" tIns="165100" rIns="259605" bIns="16510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01</a:t>
          </a:r>
        </a:p>
      </dsp:txBody>
      <dsp:txXfrm>
        <a:off x="217" y="0"/>
        <a:ext cx="2628172" cy="1111885"/>
      </dsp:txXfrm>
    </dsp:sp>
    <dsp:sp modelId="{5E5E1AA8-159B-4489-B881-DD903964C284}">
      <dsp:nvSpPr>
        <dsp:cNvPr id="0" name=""/>
        <dsp:cNvSpPr/>
      </dsp:nvSpPr>
      <dsp:spPr>
        <a:xfrm>
          <a:off x="2838644" y="0"/>
          <a:ext cx="2628172" cy="27797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05" tIns="0" rIns="25960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Three quarters of the people that responded to Adfam’s online survey who had experienced problems with their drinking/drug use credit family members with playing a significant role in their recovery.</a:t>
          </a:r>
          <a:endParaRPr lang="en-US" sz="1100" kern="1200"/>
        </a:p>
      </dsp:txBody>
      <dsp:txXfrm>
        <a:off x="2838644" y="1111885"/>
        <a:ext cx="2628172" cy="1667827"/>
      </dsp:txXfrm>
    </dsp:sp>
    <dsp:sp modelId="{D2D41FF0-C372-4700-908E-ABB44AEE2B1E}">
      <dsp:nvSpPr>
        <dsp:cNvPr id="0" name=""/>
        <dsp:cNvSpPr/>
      </dsp:nvSpPr>
      <dsp:spPr>
        <a:xfrm>
          <a:off x="2838644" y="0"/>
          <a:ext cx="2628172" cy="111188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05" tIns="165100" rIns="259605" bIns="16510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02</a:t>
          </a:r>
        </a:p>
      </dsp:txBody>
      <dsp:txXfrm>
        <a:off x="2838644" y="0"/>
        <a:ext cx="2628172" cy="1111885"/>
      </dsp:txXfrm>
    </dsp:sp>
    <dsp:sp modelId="{33F17FF8-F2E1-43FE-865B-BAE86F4B5E6A}">
      <dsp:nvSpPr>
        <dsp:cNvPr id="0" name=""/>
        <dsp:cNvSpPr/>
      </dsp:nvSpPr>
      <dsp:spPr>
        <a:xfrm>
          <a:off x="5677070" y="0"/>
          <a:ext cx="2628172" cy="27797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05" tIns="0" rIns="25960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Mothers and female partners are most often cited as the ones providing support.</a:t>
          </a:r>
          <a:endParaRPr lang="en-US" sz="1100" kern="1200"/>
        </a:p>
      </dsp:txBody>
      <dsp:txXfrm>
        <a:off x="5677070" y="1111885"/>
        <a:ext cx="2628172" cy="1667827"/>
      </dsp:txXfrm>
    </dsp:sp>
    <dsp:sp modelId="{3BC1D3AE-8797-44C5-8195-68AC5C9CFD0D}">
      <dsp:nvSpPr>
        <dsp:cNvPr id="0" name=""/>
        <dsp:cNvSpPr/>
      </dsp:nvSpPr>
      <dsp:spPr>
        <a:xfrm>
          <a:off x="5677070" y="0"/>
          <a:ext cx="2628172" cy="111188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05" tIns="165100" rIns="259605" bIns="16510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03</a:t>
          </a:r>
        </a:p>
      </dsp:txBody>
      <dsp:txXfrm>
        <a:off x="5677070" y="0"/>
        <a:ext cx="2628172" cy="1111885"/>
      </dsp:txXfrm>
    </dsp:sp>
    <dsp:sp modelId="{7ED5AD81-20B6-4304-96F3-9B6804CC5404}">
      <dsp:nvSpPr>
        <dsp:cNvPr id="0" name=""/>
        <dsp:cNvSpPr/>
      </dsp:nvSpPr>
      <dsp:spPr>
        <a:xfrm>
          <a:off x="8515496" y="0"/>
          <a:ext cx="2628172" cy="27797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05" tIns="0" rIns="25960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The survey shows families helping in many different ways, offering emotional support, providing housing, caring for children and supporting people financially.</a:t>
          </a:r>
          <a:endParaRPr lang="en-US" sz="1100" kern="1200"/>
        </a:p>
      </dsp:txBody>
      <dsp:txXfrm>
        <a:off x="8515496" y="1111885"/>
        <a:ext cx="2628172" cy="1667827"/>
      </dsp:txXfrm>
    </dsp:sp>
    <dsp:sp modelId="{CE4BCCF7-DCD6-4CC3-B465-D54FA9ADC10D}">
      <dsp:nvSpPr>
        <dsp:cNvPr id="0" name=""/>
        <dsp:cNvSpPr/>
      </dsp:nvSpPr>
      <dsp:spPr>
        <a:xfrm>
          <a:off x="8515496" y="0"/>
          <a:ext cx="2628172" cy="111188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605" tIns="165100" rIns="259605" bIns="16510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04</a:t>
          </a:r>
        </a:p>
      </dsp:txBody>
      <dsp:txXfrm>
        <a:off x="8515496" y="0"/>
        <a:ext cx="2628172" cy="11118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50641-3250-4C5B-A3B6-19803C13A519}">
      <dsp:nvSpPr>
        <dsp:cNvPr id="0" name=""/>
        <dsp:cNvSpPr/>
      </dsp:nvSpPr>
      <dsp:spPr>
        <a:xfrm>
          <a:off x="0" y="0"/>
          <a:ext cx="8931513" cy="7720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Half of the people responding in our survey to questions about financial support said they had received over £5000 from their families. This was used to cover things like bills, debts and treatment costs.</a:t>
          </a:r>
          <a:endParaRPr lang="en-US" sz="1400" kern="1200"/>
        </a:p>
      </dsp:txBody>
      <dsp:txXfrm>
        <a:off x="22611" y="22611"/>
        <a:ext cx="8098464" cy="726779"/>
      </dsp:txXfrm>
    </dsp:sp>
    <dsp:sp modelId="{297BA624-D027-415D-B50E-D8B76E3185E4}">
      <dsp:nvSpPr>
        <dsp:cNvPr id="0" name=""/>
        <dsp:cNvSpPr/>
      </dsp:nvSpPr>
      <dsp:spPr>
        <a:xfrm>
          <a:off x="788074" y="900667"/>
          <a:ext cx="8931513" cy="7720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The support provided by family members in helping their loved ones to achieve and maintain recovery is a huge help to drug and alcohol services and the NHS, and potentially represents a considerable saving to the public purse</a:t>
          </a:r>
          <a:endParaRPr lang="en-US" sz="1400" kern="1200"/>
        </a:p>
      </dsp:txBody>
      <dsp:txXfrm>
        <a:off x="810685" y="923278"/>
        <a:ext cx="7596416" cy="726779"/>
      </dsp:txXfrm>
    </dsp:sp>
    <dsp:sp modelId="{2FF44B88-6723-4510-85C8-0E72917CCB0D}">
      <dsp:nvSpPr>
        <dsp:cNvPr id="0" name=""/>
        <dsp:cNvSpPr/>
      </dsp:nvSpPr>
      <dsp:spPr>
        <a:xfrm>
          <a:off x="1576149" y="1801335"/>
          <a:ext cx="8931513" cy="7720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Our survey reveals that most family members are not getting any expert help or advice. Only 25% of people surveyed say that their family have received specialist support.</a:t>
          </a:r>
          <a:endParaRPr lang="en-US" sz="1400" kern="1200"/>
        </a:p>
      </dsp:txBody>
      <dsp:txXfrm>
        <a:off x="1598760" y="1823946"/>
        <a:ext cx="7596416" cy="726779"/>
      </dsp:txXfrm>
    </dsp:sp>
    <dsp:sp modelId="{6E1671C3-DEB4-40C4-880C-5D6FA89FCEDD}">
      <dsp:nvSpPr>
        <dsp:cNvPr id="0" name=""/>
        <dsp:cNvSpPr/>
      </dsp:nvSpPr>
      <dsp:spPr>
        <a:xfrm>
          <a:off x="8429712" y="585434"/>
          <a:ext cx="501800" cy="5018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542617" y="585434"/>
        <a:ext cx="275990" cy="377605"/>
      </dsp:txXfrm>
    </dsp:sp>
    <dsp:sp modelId="{95B19923-0A7C-448E-949E-5072C9DBD4A5}">
      <dsp:nvSpPr>
        <dsp:cNvPr id="0" name=""/>
        <dsp:cNvSpPr/>
      </dsp:nvSpPr>
      <dsp:spPr>
        <a:xfrm>
          <a:off x="9217787" y="1480955"/>
          <a:ext cx="501800" cy="50180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330692" y="1480955"/>
        <a:ext cx="275990" cy="3776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ECED8-C207-4D9C-9EA3-5BC163C39D56}">
      <dsp:nvSpPr>
        <dsp:cNvPr id="0" name=""/>
        <dsp:cNvSpPr/>
      </dsp:nvSpPr>
      <dsp:spPr>
        <a:xfrm>
          <a:off x="0" y="681"/>
          <a:ext cx="6833175" cy="15953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98A8DE-E679-4E83-AD93-C4A33C1A765D}">
      <dsp:nvSpPr>
        <dsp:cNvPr id="0" name=""/>
        <dsp:cNvSpPr/>
      </dsp:nvSpPr>
      <dsp:spPr>
        <a:xfrm>
          <a:off x="482581" y="359626"/>
          <a:ext cx="877420" cy="877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98547-8AA3-404D-B45E-1BA2CE1E4C18}">
      <dsp:nvSpPr>
        <dsp:cNvPr id="0" name=""/>
        <dsp:cNvSpPr/>
      </dsp:nvSpPr>
      <dsp:spPr>
        <a:xfrm>
          <a:off x="1842582" y="681"/>
          <a:ext cx="4990592" cy="159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37" tIns="168837" rIns="168837" bIns="16883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Funding </a:t>
          </a:r>
          <a:endParaRPr lang="en-US" sz="2500" kern="1200"/>
        </a:p>
      </dsp:txBody>
      <dsp:txXfrm>
        <a:off x="1842582" y="681"/>
        <a:ext cx="4990592" cy="1595309"/>
      </dsp:txXfrm>
    </dsp:sp>
    <dsp:sp modelId="{96B7EE9C-FD1C-4FBA-BAFB-03F3993251BA}">
      <dsp:nvSpPr>
        <dsp:cNvPr id="0" name=""/>
        <dsp:cNvSpPr/>
      </dsp:nvSpPr>
      <dsp:spPr>
        <a:xfrm>
          <a:off x="0" y="1994818"/>
          <a:ext cx="6833175" cy="15953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A57AB8-9866-4304-89B3-4591089EFCE3}">
      <dsp:nvSpPr>
        <dsp:cNvPr id="0" name=""/>
        <dsp:cNvSpPr/>
      </dsp:nvSpPr>
      <dsp:spPr>
        <a:xfrm>
          <a:off x="482581" y="2353762"/>
          <a:ext cx="877420" cy="877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6D3BA-9DCA-49ED-896E-94711DBF3E58}">
      <dsp:nvSpPr>
        <dsp:cNvPr id="0" name=""/>
        <dsp:cNvSpPr/>
      </dsp:nvSpPr>
      <dsp:spPr>
        <a:xfrm>
          <a:off x="1842582" y="1994818"/>
          <a:ext cx="4990592" cy="159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37" tIns="168837" rIns="168837" bIns="16883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Recording data</a:t>
          </a:r>
          <a:endParaRPr lang="en-US" sz="2500" kern="1200"/>
        </a:p>
      </dsp:txBody>
      <dsp:txXfrm>
        <a:off x="1842582" y="1994818"/>
        <a:ext cx="4990592" cy="1595309"/>
      </dsp:txXfrm>
    </dsp:sp>
    <dsp:sp modelId="{0CCD30C3-5A79-4E9E-AF29-28B6B11A330C}">
      <dsp:nvSpPr>
        <dsp:cNvPr id="0" name=""/>
        <dsp:cNvSpPr/>
      </dsp:nvSpPr>
      <dsp:spPr>
        <a:xfrm>
          <a:off x="0" y="3988954"/>
          <a:ext cx="6833175" cy="15953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DCB8F-CCBB-4DEB-B55C-C7D94E75F11A}">
      <dsp:nvSpPr>
        <dsp:cNvPr id="0" name=""/>
        <dsp:cNvSpPr/>
      </dsp:nvSpPr>
      <dsp:spPr>
        <a:xfrm>
          <a:off x="482581" y="4347899"/>
          <a:ext cx="877420" cy="877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55790-1573-48BA-8168-D96C40EBD636}">
      <dsp:nvSpPr>
        <dsp:cNvPr id="0" name=""/>
        <dsp:cNvSpPr/>
      </dsp:nvSpPr>
      <dsp:spPr>
        <a:xfrm>
          <a:off x="1842582" y="3988954"/>
          <a:ext cx="4990592" cy="159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37" tIns="168837" rIns="168837" bIns="16883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Skills audit </a:t>
          </a:r>
          <a:endParaRPr lang="en-US" sz="2500" kern="1200"/>
        </a:p>
      </dsp:txBody>
      <dsp:txXfrm>
        <a:off x="1842582" y="3988954"/>
        <a:ext cx="4990592" cy="1595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D0FF1-4FE0-4A29-BA37-ECFBFBDC2949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5BC15-C01A-4044-AA42-999974FFE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2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5BC15-C01A-4044-AA42-999974FFE3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68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33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83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6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24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74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3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58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0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7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6/21/2024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18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fam.org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5F60170-91B4-45F0-B88B-9C07AEC46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BBF8B1-4789-DCE7-795A-7D8D79DED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07" y="702870"/>
            <a:ext cx="5614993" cy="3093468"/>
          </a:xfrm>
        </p:spPr>
        <p:txBody>
          <a:bodyPr anchor="b">
            <a:normAutofit/>
          </a:bodyPr>
          <a:lstStyle/>
          <a:p>
            <a:r>
              <a:rPr lang="en-GB"/>
              <a:t>Adfam: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6CDE39-8A4D-168F-7F01-16DEC0D34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06" y="4067746"/>
            <a:ext cx="5614993" cy="2163418"/>
          </a:xfrm>
        </p:spPr>
        <p:txBody>
          <a:bodyPr anchor="t">
            <a:normAutofit/>
          </a:bodyPr>
          <a:lstStyle/>
          <a:p>
            <a:r>
              <a:rPr lang="en-GB" sz="3200" i="1" dirty="0"/>
              <a:t>Above and Beyond </a:t>
            </a:r>
          </a:p>
          <a:p>
            <a:r>
              <a:rPr lang="en-GB" sz="3200" dirty="0"/>
              <a:t>The Role Families Play in Recovery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A1AB15-495E-4EE0-98F0-89DD89CD1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07DCB8F-FCF0-EBB4-EAC2-9C3A28D7F1B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04167" y="653841"/>
            <a:ext cx="5019817" cy="2924043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4EEBF2A-B7AF-4EC9-B6F7-BF425E70A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27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2EE356-A629-4F1A-9BAD-E21B3B10D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B7ED41-F3D7-4286-AD0B-B4A216D7E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10" y="489853"/>
            <a:ext cx="3990149" cy="585810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30D0AE-60E6-61A3-6888-1CCE4749C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955" y="976152"/>
            <a:ext cx="3555211" cy="5024920"/>
          </a:xfrm>
        </p:spPr>
        <p:txBody>
          <a:bodyPr anchor="ctr">
            <a:normAutofit/>
          </a:bodyPr>
          <a:lstStyle/>
          <a:p>
            <a:r>
              <a:rPr lang="en-GB" dirty="0"/>
              <a:t>Above and Beyond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17483B-E60B-4F41-9448-D757B9FCD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B44B66-1945-4638-8E9A-4F49493D7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7DA11B-33C3-AC57-79E7-1B6D3D6DE8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96478"/>
              </p:ext>
            </p:extLst>
          </p:nvPr>
        </p:nvGraphicFramePr>
        <p:xfrm>
          <a:off x="4796496" y="636527"/>
          <a:ext cx="6833175" cy="5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292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2EE356-A629-4F1A-9BAD-E21B3B10D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B7ED41-F3D7-4286-AD0B-B4A216D7E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10" y="489853"/>
            <a:ext cx="3990149" cy="585810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3C8005-EDA6-2492-1F8D-9CA69BE4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955" y="976152"/>
            <a:ext cx="3555211" cy="5024920"/>
          </a:xfrm>
        </p:spPr>
        <p:txBody>
          <a:bodyPr anchor="ctr">
            <a:normAutofit/>
          </a:bodyPr>
          <a:lstStyle/>
          <a:p>
            <a:r>
              <a:rPr lang="en-GB" dirty="0"/>
              <a:t>Context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17483B-E60B-4F41-9448-D757B9FCD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B44B66-1945-4638-8E9A-4F49493D7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929C4C-DED5-FD9F-4717-3248210583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635084"/>
              </p:ext>
            </p:extLst>
          </p:nvPr>
        </p:nvGraphicFramePr>
        <p:xfrm>
          <a:off x="4796496" y="636527"/>
          <a:ext cx="6833175" cy="5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942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18D5F1-911E-4BCF-9AF0-F3A54D7C0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84EE41-863A-4DE9-9A51-4F014D68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416" y="485369"/>
            <a:ext cx="11147071" cy="246083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680933-0143-FE8C-6932-09F6CBD70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976160"/>
            <a:ext cx="10361960" cy="1493871"/>
          </a:xfrm>
        </p:spPr>
        <p:txBody>
          <a:bodyPr>
            <a:normAutofit/>
          </a:bodyPr>
          <a:lstStyle/>
          <a:p>
            <a:r>
              <a:rPr lang="en-GB" dirty="0"/>
              <a:t>Findings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0850E05-3320-4817-99CE-D56547FCA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990BBA-8A0B-4EF5-A122-0815DEC19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A9946C-C93A-4350-AC54-937723F6B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847605-10A1-0371-E789-752C7A035D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714219"/>
              </p:ext>
            </p:extLst>
          </p:nvPr>
        </p:nvGraphicFramePr>
        <p:xfrm>
          <a:off x="482600" y="3098800"/>
          <a:ext cx="11143887" cy="2779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1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8012640-767A-4C13-A3AF-43ADE15EE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C9744A-EAF1-4DC8-86F4-3993C444E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C84EE41-863A-4DE9-9A51-4F014D68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416" y="485369"/>
            <a:ext cx="11147071" cy="246083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64701A-91C5-07FC-65F4-DB7694A73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976160"/>
            <a:ext cx="8411120" cy="1493871"/>
          </a:xfrm>
        </p:spPr>
        <p:txBody>
          <a:bodyPr>
            <a:normAutofit/>
          </a:bodyPr>
          <a:lstStyle/>
          <a:p>
            <a:r>
              <a:rPr lang="en-GB" sz="7200"/>
              <a:t>Findings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8990BBA-8A0B-4EF5-A122-0815DEC19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9416" y="2946207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57D579-010A-437B-A09E-8BFEB2F5A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D16CB905-C3EA-16EE-5CA3-37A8D62B9B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052074"/>
              </p:ext>
            </p:extLst>
          </p:nvPr>
        </p:nvGraphicFramePr>
        <p:xfrm>
          <a:off x="482600" y="3306763"/>
          <a:ext cx="10507663" cy="257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674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2EE356-A629-4F1A-9BAD-E21B3B10D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B7ED41-F3D7-4286-AD0B-B4A216D7E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10" y="489853"/>
            <a:ext cx="3990149" cy="585810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76D5F2-73B9-5011-074E-D75B09169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955" y="976152"/>
            <a:ext cx="3555211" cy="5024920"/>
          </a:xfrm>
        </p:spPr>
        <p:txBody>
          <a:bodyPr anchor="ctr">
            <a:normAutofit/>
          </a:bodyPr>
          <a:lstStyle/>
          <a:p>
            <a:r>
              <a:rPr lang="en-GB" sz="3100"/>
              <a:t>Recommendations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17483B-E60B-4F41-9448-D757B9FCD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B44B66-1945-4638-8E9A-4F49493D7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5B77DD-6C8C-F57F-6877-CBE120005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992154"/>
              </p:ext>
            </p:extLst>
          </p:nvPr>
        </p:nvGraphicFramePr>
        <p:xfrm>
          <a:off x="4796496" y="636527"/>
          <a:ext cx="6833175" cy="5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174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557890E-85E3-4FA1-A6D3-78D0878DA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E18D5F1-911E-4BCF-9AF0-F3A54D7C0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84EE41-863A-4DE9-9A51-4F014D68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416" y="485369"/>
            <a:ext cx="11147071" cy="246083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F0B48E-A61F-994E-85F0-09C5CB61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976160"/>
            <a:ext cx="10361960" cy="149387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What people said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0850E05-3320-4817-99CE-D56547FCA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990BBA-8A0B-4EF5-A122-0815DEC19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DA9946C-C93A-4350-AC54-937723F6B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CD5E8-4C7A-1B78-8E0C-8A1900CC5902}"/>
              </a:ext>
            </a:extLst>
          </p:cNvPr>
          <p:cNvSpPr>
            <a:spLocks/>
          </p:cNvSpPr>
          <p:nvPr/>
        </p:nvSpPr>
        <p:spPr>
          <a:xfrm>
            <a:off x="484632" y="2500921"/>
            <a:ext cx="4903797" cy="45719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7D4D5-2270-AE79-EA8D-FA99630D1A90}"/>
              </a:ext>
            </a:extLst>
          </p:cNvPr>
          <p:cNvSpPr>
            <a:spLocks/>
          </p:cNvSpPr>
          <p:nvPr/>
        </p:nvSpPr>
        <p:spPr>
          <a:xfrm>
            <a:off x="6257120" y="2500921"/>
            <a:ext cx="5372551" cy="8239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99E3A-C297-E58A-C9FC-0B3B5C46E16E}"/>
              </a:ext>
            </a:extLst>
          </p:cNvPr>
          <p:cNvSpPr>
            <a:spLocks/>
          </p:cNvSpPr>
          <p:nvPr/>
        </p:nvSpPr>
        <p:spPr>
          <a:xfrm>
            <a:off x="673134" y="3199872"/>
            <a:ext cx="5187382" cy="2678642"/>
          </a:xfrm>
          <a:prstGeom prst="rect">
            <a:avLst/>
          </a:prstGeom>
        </p:spPr>
        <p:txBody>
          <a:bodyPr/>
          <a:lstStyle/>
          <a:p>
            <a:pPr defTabSz="886968"/>
            <a:r>
              <a:rPr lang="en-GB" sz="20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have no idea just how much I appreciated their support and kindness</a:t>
            </a:r>
          </a:p>
          <a:p>
            <a:pPr marL="292576" marR="125038" defTabSz="886968">
              <a:lnSpc>
                <a:spcPct val="115000"/>
              </a:lnSpc>
              <a:spcBef>
                <a:spcPts val="1945"/>
              </a:spcBef>
            </a:pPr>
            <a:r>
              <a:rPr lang="en-US" sz="2328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They</a:t>
            </a:r>
            <a:r>
              <a:rPr lang="en-US" sz="2328" b="1" kern="1200" spc="-63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328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never</a:t>
            </a:r>
            <a:r>
              <a:rPr lang="en-US" sz="2328" b="1" kern="1200" spc="-63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328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gave</a:t>
            </a:r>
            <a:r>
              <a:rPr lang="en-US" sz="2328" b="1" kern="1200" spc="-63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328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up loving me</a:t>
            </a:r>
            <a:endParaRPr lang="en-GB" sz="1358" kern="1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defTabSz="886968"/>
            <a:endParaRPr lang="en-US" sz="1746" b="1" kern="1200" dirty="0">
              <a:solidFill>
                <a:srgbClr val="17326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defTabSz="886968"/>
            <a:r>
              <a:rPr lang="en-US" sz="1746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Not giving up faith in me was the most</a:t>
            </a:r>
            <a:r>
              <a:rPr lang="en-US" sz="1746" b="1" kern="1200" spc="-4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746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powerful</a:t>
            </a:r>
            <a:r>
              <a:rPr lang="en-US" sz="1746" b="1" kern="1200" spc="-4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746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thing</a:t>
            </a:r>
            <a:r>
              <a:rPr lang="en-US" sz="1746" b="1" kern="1200" spc="-4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746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and</a:t>
            </a:r>
            <a:r>
              <a:rPr lang="en-US" sz="1746" b="1" kern="1200" spc="-4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746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supporting me now through the transition to 'normal life’</a:t>
            </a:r>
            <a:endParaRPr lang="en-GB" sz="1746" kern="1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081104-6773-9B15-1E76-E2B3E677AE97}"/>
              </a:ext>
            </a:extLst>
          </p:cNvPr>
          <p:cNvSpPr>
            <a:spLocks/>
          </p:cNvSpPr>
          <p:nvPr/>
        </p:nvSpPr>
        <p:spPr>
          <a:xfrm>
            <a:off x="6248570" y="3098800"/>
            <a:ext cx="5212929" cy="2779713"/>
          </a:xfrm>
          <a:prstGeom prst="rect">
            <a:avLst/>
          </a:prstGeom>
        </p:spPr>
        <p:txBody>
          <a:bodyPr/>
          <a:lstStyle/>
          <a:p>
            <a:pPr marL="242684" marR="248228" algn="just" defTabSz="886968">
              <a:lnSpc>
                <a:spcPct val="115000"/>
              </a:lnSpc>
              <a:spcAft>
                <a:spcPts val="600"/>
              </a:spcAft>
            </a:pPr>
            <a:r>
              <a:rPr lang="en-US" sz="2328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My family’s unconditional love and not giving up on me [were] the</a:t>
            </a:r>
            <a:r>
              <a:rPr lang="en-US" sz="2328" b="1" kern="1200" spc="-1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328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key</a:t>
            </a:r>
            <a:r>
              <a:rPr lang="en-US" sz="2328" b="1" kern="1200" spc="-1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328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drivers</a:t>
            </a:r>
            <a:r>
              <a:rPr lang="en-US" sz="2328" b="1" kern="1200" spc="-1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328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of</a:t>
            </a:r>
            <a:r>
              <a:rPr lang="en-US" sz="2328" b="1" kern="1200" spc="-1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328" b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[my]</a:t>
            </a:r>
            <a:r>
              <a:rPr lang="en-US" sz="2328" b="1" kern="1200" spc="-15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328" b="1" kern="1200" spc="-1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recovery</a:t>
            </a:r>
            <a:endParaRPr lang="en-GB" sz="1746" kern="1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defTabSz="886968">
              <a:spcAft>
                <a:spcPts val="600"/>
              </a:spcAft>
            </a:pPr>
            <a:endParaRPr lang="en-US" sz="1746" b="1" i="1" kern="1200" dirty="0">
              <a:solidFill>
                <a:srgbClr val="17326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defTabSz="886968">
              <a:spcAft>
                <a:spcPts val="600"/>
              </a:spcAft>
            </a:pPr>
            <a:r>
              <a:rPr lang="en-US" b="1" i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My</a:t>
            </a:r>
            <a:r>
              <a:rPr lang="en-US" b="1" i="1" kern="1200" spc="-3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b="1" i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mum</a:t>
            </a:r>
            <a:r>
              <a:rPr lang="en-US" b="1" i="1" kern="1200" spc="-3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b="1" i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was</a:t>
            </a:r>
            <a:r>
              <a:rPr lang="en-US" b="1" i="1" kern="1200" spc="-3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b="1" i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dragged</a:t>
            </a:r>
            <a:r>
              <a:rPr lang="en-US" b="1" i="1" kern="1200" spc="-3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b="1" i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along</a:t>
            </a:r>
            <a:r>
              <a:rPr lang="en-US" b="1" i="1" kern="1200" spc="-39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b="1" i="1" kern="1200" dirty="0">
                <a:solidFill>
                  <a:srgbClr val="17326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by my addiction; she showed unconditional love towards me</a:t>
            </a:r>
            <a:endParaRPr lang="en-GB" i="1" kern="1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spcAft>
                <a:spcPts val="6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56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363C1-0E09-C045-A8EB-16B244FB4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Adfam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6A3D8-B680-8F02-0BA9-EA794D0C4C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www.adfam.org.uk</a:t>
            </a:r>
            <a:endParaRPr lang="en-GB" dirty="0"/>
          </a:p>
          <a:p>
            <a:r>
              <a:rPr lang="en-GB" dirty="0"/>
              <a:t>X: @AdfamUk</a:t>
            </a:r>
          </a:p>
          <a:p>
            <a:r>
              <a:rPr lang="en-GB" dirty="0"/>
              <a:t>Instagram: @AdfamUK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2A4FD4-BCA3-C538-0735-AE30D757CC6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28757" y="419843"/>
            <a:ext cx="5304926" cy="309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39972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Custom 88">
      <a:dk1>
        <a:sysClr val="windowText" lastClr="000000"/>
      </a:dk1>
      <a:lt1>
        <a:sysClr val="window" lastClr="FFFFFF"/>
      </a:lt1>
      <a:dk2>
        <a:srgbClr val="18223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939393"/>
      </a:accent6>
      <a:hlink>
        <a:srgbClr val="3E8FF1"/>
      </a:hlink>
      <a:folHlink>
        <a:srgbClr val="939393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391</Words>
  <Application>Microsoft Office PowerPoint</Application>
  <PresentationFormat>Widescreen</PresentationFormat>
  <Paragraphs>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Roboto</vt:lpstr>
      <vt:lpstr>Seaford</vt:lpstr>
      <vt:lpstr>LevelVTI</vt:lpstr>
      <vt:lpstr>Adfam: </vt:lpstr>
      <vt:lpstr>Above and Beyond</vt:lpstr>
      <vt:lpstr>Context </vt:lpstr>
      <vt:lpstr>Findings </vt:lpstr>
      <vt:lpstr>Findings </vt:lpstr>
      <vt:lpstr>Recommendations </vt:lpstr>
      <vt:lpstr>What people said </vt:lpstr>
      <vt:lpstr>Adfam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Viv Evans</dc:creator>
  <cp:lastModifiedBy>Viv Evans</cp:lastModifiedBy>
  <cp:revision>1</cp:revision>
  <dcterms:created xsi:type="dcterms:W3CDTF">2024-06-21T08:21:10Z</dcterms:created>
  <dcterms:modified xsi:type="dcterms:W3CDTF">2024-06-21T08:59:40Z</dcterms:modified>
</cp:coreProperties>
</file>