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8" r:id="rId2"/>
    <p:sldId id="265" r:id="rId3"/>
    <p:sldId id="280" r:id="rId4"/>
    <p:sldId id="285" r:id="rId5"/>
    <p:sldId id="263" r:id="rId6"/>
    <p:sldId id="283" r:id="rId7"/>
    <p:sldId id="279" r:id="rId8"/>
    <p:sldId id="282" r:id="rId9"/>
    <p:sldId id="260" r:id="rId10"/>
    <p:sldId id="28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7" d="100"/>
          <a:sy n="87" d="100"/>
        </p:scale>
        <p:origin x="-472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3978"/>
    </p:cViewPr>
  </p:sorterViewPr>
  <p:notesViewPr>
    <p:cSldViewPr snapToGrid="0">
      <p:cViewPr varScale="1">
        <p:scale>
          <a:sx n="66" d="100"/>
          <a:sy n="66" d="100"/>
        </p:scale>
        <p:origin x="3330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ACFAB3-7E9F-AC4D-BF06-8ADFA8A6719B}" type="doc">
      <dgm:prSet loTypeId="urn:microsoft.com/office/officeart/2009/3/layout/StepUpProcess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419EF2-1143-C44F-B16E-667EEEE747ED}">
      <dgm:prSet/>
      <dgm:spPr/>
      <dgm:t>
        <a:bodyPr/>
        <a:lstStyle/>
        <a:p>
          <a:pPr rtl="0"/>
          <a:r>
            <a:rPr lang="en-US" dirty="0" smtClean="0"/>
            <a:t>International Standards for Substance Use Treatment</a:t>
          </a:r>
          <a:endParaRPr lang="en-US" dirty="0"/>
        </a:p>
      </dgm:t>
    </dgm:pt>
    <dgm:pt modelId="{98CDE903-EE42-E343-B270-8FA87CDC237F}" type="parTrans" cxnId="{01ACBDFA-52B2-DE44-B6FB-DE382844B71D}">
      <dgm:prSet/>
      <dgm:spPr/>
      <dgm:t>
        <a:bodyPr/>
        <a:lstStyle/>
        <a:p>
          <a:endParaRPr lang="en-US"/>
        </a:p>
      </dgm:t>
    </dgm:pt>
    <dgm:pt modelId="{AB36F42B-EDE0-7247-8508-F8298B1FF7FF}" type="sibTrans" cxnId="{01ACBDFA-52B2-DE44-B6FB-DE382844B71D}">
      <dgm:prSet/>
      <dgm:spPr/>
      <dgm:t>
        <a:bodyPr/>
        <a:lstStyle/>
        <a:p>
          <a:endParaRPr lang="en-US"/>
        </a:p>
      </dgm:t>
    </dgm:pt>
    <dgm:pt modelId="{A71915B8-FF62-6543-807B-D61ABDF50A42}">
      <dgm:prSet/>
      <dgm:spPr/>
      <dgm:t>
        <a:bodyPr/>
        <a:lstStyle/>
        <a:p>
          <a:pPr rtl="0"/>
          <a:r>
            <a:rPr lang="en-US" dirty="0" smtClean="0"/>
            <a:t>Quality Standard	</a:t>
          </a:r>
          <a:endParaRPr lang="en-US" dirty="0"/>
        </a:p>
      </dgm:t>
    </dgm:pt>
    <dgm:pt modelId="{759AB7F0-0A44-F840-ACC5-F97BA5A065CF}" type="parTrans" cxnId="{A3008A10-3653-F040-95F2-0FF9A2A4A072}">
      <dgm:prSet/>
      <dgm:spPr/>
      <dgm:t>
        <a:bodyPr/>
        <a:lstStyle/>
        <a:p>
          <a:endParaRPr lang="en-US"/>
        </a:p>
      </dgm:t>
    </dgm:pt>
    <dgm:pt modelId="{3AC20F3A-2E76-4A4F-9AE1-9F645C57330F}" type="sibTrans" cxnId="{A3008A10-3653-F040-95F2-0FF9A2A4A072}">
      <dgm:prSet/>
      <dgm:spPr/>
      <dgm:t>
        <a:bodyPr/>
        <a:lstStyle/>
        <a:p>
          <a:endParaRPr lang="en-US"/>
        </a:p>
      </dgm:t>
    </dgm:pt>
    <dgm:pt modelId="{EB52A43C-3C52-2543-AA38-EDF443025337}">
      <dgm:prSet/>
      <dgm:spPr/>
      <dgm:t>
        <a:bodyPr/>
        <a:lstStyle/>
        <a:p>
          <a:pPr rtl="0"/>
          <a:r>
            <a:rPr lang="en-US" dirty="0" smtClean="0"/>
            <a:t>Consortium of Quality Assurance Agencies</a:t>
          </a:r>
          <a:endParaRPr lang="en-US" dirty="0"/>
        </a:p>
      </dgm:t>
    </dgm:pt>
    <dgm:pt modelId="{2A40858A-9060-834A-9BBB-DDB1FE9CA8F9}" type="parTrans" cxnId="{1409CF16-C952-1E4D-ABEC-0D1757191803}">
      <dgm:prSet/>
      <dgm:spPr/>
      <dgm:t>
        <a:bodyPr/>
        <a:lstStyle/>
        <a:p>
          <a:endParaRPr lang="en-US"/>
        </a:p>
      </dgm:t>
    </dgm:pt>
    <dgm:pt modelId="{46B96EE0-6FE7-BC4B-88B9-D3620D2E2FCE}" type="sibTrans" cxnId="{1409CF16-C952-1E4D-ABEC-0D1757191803}">
      <dgm:prSet/>
      <dgm:spPr/>
      <dgm:t>
        <a:bodyPr/>
        <a:lstStyle/>
        <a:p>
          <a:endParaRPr lang="en-US"/>
        </a:p>
      </dgm:t>
    </dgm:pt>
    <dgm:pt modelId="{5E93D60D-8BAC-214E-B2D5-34C5820C2132}" type="pres">
      <dgm:prSet presAssocID="{9CACFAB3-7E9F-AC4D-BF06-8ADFA8A6719B}" presName="rootnode" presStyleCnt="0">
        <dgm:presLayoutVars>
          <dgm:chMax/>
          <dgm:chPref/>
          <dgm:dir/>
          <dgm:animLvl val="lvl"/>
        </dgm:presLayoutVars>
      </dgm:prSet>
      <dgm:spPr/>
    </dgm:pt>
    <dgm:pt modelId="{60374C17-EE74-314C-8662-24B4D4881230}" type="pres">
      <dgm:prSet presAssocID="{27419EF2-1143-C44F-B16E-667EEEE747ED}" presName="composite" presStyleCnt="0"/>
      <dgm:spPr/>
    </dgm:pt>
    <dgm:pt modelId="{72A40E5B-018C-9849-8F88-999D8002FB8D}" type="pres">
      <dgm:prSet presAssocID="{27419EF2-1143-C44F-B16E-667EEEE747ED}" presName="LShape" presStyleLbl="alignNode1" presStyleIdx="0" presStyleCnt="5"/>
      <dgm:spPr/>
    </dgm:pt>
    <dgm:pt modelId="{B102FCF9-BB9A-034F-B028-C6E9FF8AD640}" type="pres">
      <dgm:prSet presAssocID="{27419EF2-1143-C44F-B16E-667EEEE747ED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9603BC-0124-2E45-AAC2-28E0FC758F2A}" type="pres">
      <dgm:prSet presAssocID="{27419EF2-1143-C44F-B16E-667EEEE747ED}" presName="Triangle" presStyleLbl="alignNode1" presStyleIdx="1" presStyleCnt="5"/>
      <dgm:spPr/>
    </dgm:pt>
    <dgm:pt modelId="{F6B2CC3B-5F7C-9E49-A36B-7581A3ECD2EA}" type="pres">
      <dgm:prSet presAssocID="{AB36F42B-EDE0-7247-8508-F8298B1FF7FF}" presName="sibTrans" presStyleCnt="0"/>
      <dgm:spPr/>
    </dgm:pt>
    <dgm:pt modelId="{BBBD6B0A-A1B7-AE49-BD50-3A8B1B9DCD6A}" type="pres">
      <dgm:prSet presAssocID="{AB36F42B-EDE0-7247-8508-F8298B1FF7FF}" presName="space" presStyleCnt="0"/>
      <dgm:spPr/>
    </dgm:pt>
    <dgm:pt modelId="{5A42A2E5-0012-7845-AAEF-ABA7125E0C27}" type="pres">
      <dgm:prSet presAssocID="{A71915B8-FF62-6543-807B-D61ABDF50A42}" presName="composite" presStyleCnt="0"/>
      <dgm:spPr/>
    </dgm:pt>
    <dgm:pt modelId="{A8E30059-8857-994F-8879-62554B9174B4}" type="pres">
      <dgm:prSet presAssocID="{A71915B8-FF62-6543-807B-D61ABDF50A42}" presName="LShape" presStyleLbl="alignNode1" presStyleIdx="2" presStyleCnt="5"/>
      <dgm:spPr/>
    </dgm:pt>
    <dgm:pt modelId="{725EA870-26B3-F04C-90A0-FD896C2FAE15}" type="pres">
      <dgm:prSet presAssocID="{A71915B8-FF62-6543-807B-D61ABDF50A42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092B9DA-C39B-6C40-BDE2-7BBEE9A4A92E}" type="pres">
      <dgm:prSet presAssocID="{A71915B8-FF62-6543-807B-D61ABDF50A42}" presName="Triangle" presStyleLbl="alignNode1" presStyleIdx="3" presStyleCnt="5"/>
      <dgm:spPr/>
    </dgm:pt>
    <dgm:pt modelId="{56C55281-7EF3-9E48-B1F7-4E08EFB4F854}" type="pres">
      <dgm:prSet presAssocID="{3AC20F3A-2E76-4A4F-9AE1-9F645C57330F}" presName="sibTrans" presStyleCnt="0"/>
      <dgm:spPr/>
    </dgm:pt>
    <dgm:pt modelId="{FDA16FF8-E353-674A-A948-9E4B0B68BF81}" type="pres">
      <dgm:prSet presAssocID="{3AC20F3A-2E76-4A4F-9AE1-9F645C57330F}" presName="space" presStyleCnt="0"/>
      <dgm:spPr/>
    </dgm:pt>
    <dgm:pt modelId="{9BCA2EF7-1AB7-3E4E-B88E-5F2D5761DA33}" type="pres">
      <dgm:prSet presAssocID="{EB52A43C-3C52-2543-AA38-EDF443025337}" presName="composite" presStyleCnt="0"/>
      <dgm:spPr/>
    </dgm:pt>
    <dgm:pt modelId="{E854F3A5-E202-5140-9609-0204748E6302}" type="pres">
      <dgm:prSet presAssocID="{EB52A43C-3C52-2543-AA38-EDF443025337}" presName="LShape" presStyleLbl="alignNode1" presStyleIdx="4" presStyleCnt="5"/>
      <dgm:spPr/>
    </dgm:pt>
    <dgm:pt modelId="{0F20E514-DAC4-3448-AFB6-CBA8DF7A99BF}" type="pres">
      <dgm:prSet presAssocID="{EB52A43C-3C52-2543-AA38-EDF443025337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ACBDFA-52B2-DE44-B6FB-DE382844B71D}" srcId="{9CACFAB3-7E9F-AC4D-BF06-8ADFA8A6719B}" destId="{27419EF2-1143-C44F-B16E-667EEEE747ED}" srcOrd="0" destOrd="0" parTransId="{98CDE903-EE42-E343-B270-8FA87CDC237F}" sibTransId="{AB36F42B-EDE0-7247-8508-F8298B1FF7FF}"/>
    <dgm:cxn modelId="{26F0F371-5214-BC43-8B1B-22FDBBA26D1F}" type="presOf" srcId="{A71915B8-FF62-6543-807B-D61ABDF50A42}" destId="{725EA870-26B3-F04C-90A0-FD896C2FAE15}" srcOrd="0" destOrd="0" presId="urn:microsoft.com/office/officeart/2009/3/layout/StepUpProcess"/>
    <dgm:cxn modelId="{A3008A10-3653-F040-95F2-0FF9A2A4A072}" srcId="{9CACFAB3-7E9F-AC4D-BF06-8ADFA8A6719B}" destId="{A71915B8-FF62-6543-807B-D61ABDF50A42}" srcOrd="1" destOrd="0" parTransId="{759AB7F0-0A44-F840-ACC5-F97BA5A065CF}" sibTransId="{3AC20F3A-2E76-4A4F-9AE1-9F645C57330F}"/>
    <dgm:cxn modelId="{D83B68B8-9380-8349-8FC8-50C2650420E5}" type="presOf" srcId="{EB52A43C-3C52-2543-AA38-EDF443025337}" destId="{0F20E514-DAC4-3448-AFB6-CBA8DF7A99BF}" srcOrd="0" destOrd="0" presId="urn:microsoft.com/office/officeart/2009/3/layout/StepUpProcess"/>
    <dgm:cxn modelId="{C5B25F0D-929C-CB4E-A004-8DDACFC3D607}" type="presOf" srcId="{9CACFAB3-7E9F-AC4D-BF06-8ADFA8A6719B}" destId="{5E93D60D-8BAC-214E-B2D5-34C5820C2132}" srcOrd="0" destOrd="0" presId="urn:microsoft.com/office/officeart/2009/3/layout/StepUpProcess"/>
    <dgm:cxn modelId="{1409CF16-C952-1E4D-ABEC-0D1757191803}" srcId="{9CACFAB3-7E9F-AC4D-BF06-8ADFA8A6719B}" destId="{EB52A43C-3C52-2543-AA38-EDF443025337}" srcOrd="2" destOrd="0" parTransId="{2A40858A-9060-834A-9BBB-DDB1FE9CA8F9}" sibTransId="{46B96EE0-6FE7-BC4B-88B9-D3620D2E2FCE}"/>
    <dgm:cxn modelId="{56FC302D-7578-6B43-94AE-939FF7205759}" type="presOf" srcId="{27419EF2-1143-C44F-B16E-667EEEE747ED}" destId="{B102FCF9-BB9A-034F-B028-C6E9FF8AD640}" srcOrd="0" destOrd="0" presId="urn:microsoft.com/office/officeart/2009/3/layout/StepUpProcess"/>
    <dgm:cxn modelId="{5E3527AC-DB68-1849-B9F6-ABDF4407C793}" type="presParOf" srcId="{5E93D60D-8BAC-214E-B2D5-34C5820C2132}" destId="{60374C17-EE74-314C-8662-24B4D4881230}" srcOrd="0" destOrd="0" presId="urn:microsoft.com/office/officeart/2009/3/layout/StepUpProcess"/>
    <dgm:cxn modelId="{8E786253-576E-7F4A-8270-C837AB83DB8B}" type="presParOf" srcId="{60374C17-EE74-314C-8662-24B4D4881230}" destId="{72A40E5B-018C-9849-8F88-999D8002FB8D}" srcOrd="0" destOrd="0" presId="urn:microsoft.com/office/officeart/2009/3/layout/StepUpProcess"/>
    <dgm:cxn modelId="{04062468-340C-F447-8810-CEB1AE70DA2E}" type="presParOf" srcId="{60374C17-EE74-314C-8662-24B4D4881230}" destId="{B102FCF9-BB9A-034F-B028-C6E9FF8AD640}" srcOrd="1" destOrd="0" presId="urn:microsoft.com/office/officeart/2009/3/layout/StepUpProcess"/>
    <dgm:cxn modelId="{7C9DA158-EEF1-5A4B-BDB7-4DC66E5A3D74}" type="presParOf" srcId="{60374C17-EE74-314C-8662-24B4D4881230}" destId="{629603BC-0124-2E45-AAC2-28E0FC758F2A}" srcOrd="2" destOrd="0" presId="urn:microsoft.com/office/officeart/2009/3/layout/StepUpProcess"/>
    <dgm:cxn modelId="{B51E07FD-D1C0-0A46-A733-4BF1698E8C7D}" type="presParOf" srcId="{5E93D60D-8BAC-214E-B2D5-34C5820C2132}" destId="{F6B2CC3B-5F7C-9E49-A36B-7581A3ECD2EA}" srcOrd="1" destOrd="0" presId="urn:microsoft.com/office/officeart/2009/3/layout/StepUpProcess"/>
    <dgm:cxn modelId="{23CC5A31-B9B6-0047-A6ED-0C18B7B4BD81}" type="presParOf" srcId="{F6B2CC3B-5F7C-9E49-A36B-7581A3ECD2EA}" destId="{BBBD6B0A-A1B7-AE49-BD50-3A8B1B9DCD6A}" srcOrd="0" destOrd="0" presId="urn:microsoft.com/office/officeart/2009/3/layout/StepUpProcess"/>
    <dgm:cxn modelId="{AC9D346B-2052-DE48-BB51-CE3F3CE23015}" type="presParOf" srcId="{5E93D60D-8BAC-214E-B2D5-34C5820C2132}" destId="{5A42A2E5-0012-7845-AAEF-ABA7125E0C27}" srcOrd="2" destOrd="0" presId="urn:microsoft.com/office/officeart/2009/3/layout/StepUpProcess"/>
    <dgm:cxn modelId="{AFCD8CB7-132E-C447-8674-3BF0C6B6CBD8}" type="presParOf" srcId="{5A42A2E5-0012-7845-AAEF-ABA7125E0C27}" destId="{A8E30059-8857-994F-8879-62554B9174B4}" srcOrd="0" destOrd="0" presId="urn:microsoft.com/office/officeart/2009/3/layout/StepUpProcess"/>
    <dgm:cxn modelId="{75689718-04C7-4E4E-8E09-46D25E9A70A0}" type="presParOf" srcId="{5A42A2E5-0012-7845-AAEF-ABA7125E0C27}" destId="{725EA870-26B3-F04C-90A0-FD896C2FAE15}" srcOrd="1" destOrd="0" presId="urn:microsoft.com/office/officeart/2009/3/layout/StepUpProcess"/>
    <dgm:cxn modelId="{30FA9E1C-B710-9B48-BFC6-4952982BB9BA}" type="presParOf" srcId="{5A42A2E5-0012-7845-AAEF-ABA7125E0C27}" destId="{7092B9DA-C39B-6C40-BDE2-7BBEE9A4A92E}" srcOrd="2" destOrd="0" presId="urn:microsoft.com/office/officeart/2009/3/layout/StepUpProcess"/>
    <dgm:cxn modelId="{D6E22A03-08B1-E740-997C-BEEDFF7E28F7}" type="presParOf" srcId="{5E93D60D-8BAC-214E-B2D5-34C5820C2132}" destId="{56C55281-7EF3-9E48-B1F7-4E08EFB4F854}" srcOrd="3" destOrd="0" presId="urn:microsoft.com/office/officeart/2009/3/layout/StepUpProcess"/>
    <dgm:cxn modelId="{E849D253-7655-D94A-9C94-F7C0B54A03F6}" type="presParOf" srcId="{56C55281-7EF3-9E48-B1F7-4E08EFB4F854}" destId="{FDA16FF8-E353-674A-A948-9E4B0B68BF81}" srcOrd="0" destOrd="0" presId="urn:microsoft.com/office/officeart/2009/3/layout/StepUpProcess"/>
    <dgm:cxn modelId="{36BB725E-D2F2-2041-A204-6140B294EBD8}" type="presParOf" srcId="{5E93D60D-8BAC-214E-B2D5-34C5820C2132}" destId="{9BCA2EF7-1AB7-3E4E-B88E-5F2D5761DA33}" srcOrd="4" destOrd="0" presId="urn:microsoft.com/office/officeart/2009/3/layout/StepUpProcess"/>
    <dgm:cxn modelId="{F4B2835A-1B6F-E94F-BB6B-58C020C52A49}" type="presParOf" srcId="{9BCA2EF7-1AB7-3E4E-B88E-5F2D5761DA33}" destId="{E854F3A5-E202-5140-9609-0204748E6302}" srcOrd="0" destOrd="0" presId="urn:microsoft.com/office/officeart/2009/3/layout/StepUpProcess"/>
    <dgm:cxn modelId="{13F82AA0-F3BF-474B-98EA-B694D2E52D45}" type="presParOf" srcId="{9BCA2EF7-1AB7-3E4E-B88E-5F2D5761DA33}" destId="{0F20E514-DAC4-3448-AFB6-CBA8DF7A99B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EBDB649-F2D2-4790-A194-CA6C3940408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9889B45-F157-4461-8975-4E5CC7E5BBEE}">
      <dgm:prSet phldrT="[Text]" custT="1"/>
      <dgm:spPr/>
      <dgm:t>
        <a:bodyPr/>
        <a:lstStyle/>
        <a:p>
          <a:r>
            <a:rPr lang="en-US" sz="1800" b="1" dirty="0" smtClean="0"/>
            <a:t>Vietnam ITTC</a:t>
          </a:r>
          <a:endParaRPr lang="en-US" sz="1800" b="1" dirty="0"/>
        </a:p>
      </dgm:t>
    </dgm:pt>
    <dgm:pt modelId="{C38DFE97-B227-4418-AFD6-503EE50EC72E}" type="parTrans" cxnId="{F310DC26-B372-4121-A331-4784BA9C68DF}">
      <dgm:prSet/>
      <dgm:spPr/>
      <dgm:t>
        <a:bodyPr/>
        <a:lstStyle/>
        <a:p>
          <a:endParaRPr lang="en-US"/>
        </a:p>
      </dgm:t>
    </dgm:pt>
    <dgm:pt modelId="{6AD83E36-D63E-4B46-A863-BA9134439029}" type="sibTrans" cxnId="{F310DC26-B372-4121-A331-4784BA9C68DF}">
      <dgm:prSet/>
      <dgm:spPr/>
      <dgm:t>
        <a:bodyPr/>
        <a:lstStyle/>
        <a:p>
          <a:endParaRPr lang="en-US"/>
        </a:p>
      </dgm:t>
    </dgm:pt>
    <dgm:pt modelId="{523825DF-1055-416C-B7CB-601B5D7446D2}">
      <dgm:prSet phldrT="[Text]" custT="1"/>
      <dgm:spPr/>
      <dgm:t>
        <a:bodyPr/>
        <a:lstStyle/>
        <a:p>
          <a:r>
            <a:rPr lang="en-US" sz="1800" b="1" dirty="0" smtClean="0"/>
            <a:t>Ukraine ITTC</a:t>
          </a:r>
          <a:endParaRPr lang="en-US" sz="1800" b="1" dirty="0"/>
        </a:p>
      </dgm:t>
    </dgm:pt>
    <dgm:pt modelId="{A0C6DC06-F195-4DE8-B964-FA08843728E3}" type="parTrans" cxnId="{D15865A5-D052-4102-A186-796C813D8FF0}">
      <dgm:prSet/>
      <dgm:spPr/>
      <dgm:t>
        <a:bodyPr/>
        <a:lstStyle/>
        <a:p>
          <a:endParaRPr lang="en-US"/>
        </a:p>
      </dgm:t>
    </dgm:pt>
    <dgm:pt modelId="{1D411617-9D9D-4F02-AFE7-01E803B77BA0}" type="sibTrans" cxnId="{D15865A5-D052-4102-A186-796C813D8FF0}">
      <dgm:prSet/>
      <dgm:spPr/>
      <dgm:t>
        <a:bodyPr/>
        <a:lstStyle/>
        <a:p>
          <a:endParaRPr lang="en-US"/>
        </a:p>
      </dgm:t>
    </dgm:pt>
    <dgm:pt modelId="{243C7A6F-7332-4241-BEE6-CEF96A627E7A}">
      <dgm:prSet phldrT="[Text]" custT="1"/>
      <dgm:spPr/>
      <dgm:t>
        <a:bodyPr/>
        <a:lstStyle/>
        <a:p>
          <a:r>
            <a:rPr lang="en-US" sz="1800" b="1" dirty="0" smtClean="0"/>
            <a:t>South Africa ITTC</a:t>
          </a:r>
          <a:endParaRPr lang="en-US" sz="1800" b="1" dirty="0"/>
        </a:p>
      </dgm:t>
    </dgm:pt>
    <dgm:pt modelId="{9DBB86F9-2F38-487E-9255-465BEB14EE30}" type="parTrans" cxnId="{9F4A7F52-C779-4CB2-94E9-2F6DF668FAB6}">
      <dgm:prSet/>
      <dgm:spPr/>
      <dgm:t>
        <a:bodyPr/>
        <a:lstStyle/>
        <a:p>
          <a:endParaRPr lang="en-US"/>
        </a:p>
      </dgm:t>
    </dgm:pt>
    <dgm:pt modelId="{23CCC92B-B468-488A-9D73-7ADE4F91FF2B}" type="sibTrans" cxnId="{9F4A7F52-C779-4CB2-94E9-2F6DF668FAB6}">
      <dgm:prSet/>
      <dgm:spPr/>
      <dgm:t>
        <a:bodyPr/>
        <a:lstStyle/>
        <a:p>
          <a:endParaRPr lang="en-US"/>
        </a:p>
      </dgm:t>
    </dgm:pt>
    <dgm:pt modelId="{3112162B-53E5-4514-8CF5-79E4564D94EA}">
      <dgm:prSet phldrT="[Text]" custT="1"/>
      <dgm:spPr/>
      <dgm:t>
        <a:bodyPr/>
        <a:lstStyle/>
        <a:p>
          <a:r>
            <a:rPr lang="en-US" sz="1800" b="1" dirty="0" smtClean="0"/>
            <a:t>Colombia ITTC</a:t>
          </a:r>
          <a:endParaRPr lang="en-US" sz="1800" b="1" dirty="0"/>
        </a:p>
      </dgm:t>
    </dgm:pt>
    <dgm:pt modelId="{5D221884-A4B5-4BFD-A702-544E2E236887}" type="parTrans" cxnId="{A8BF0126-501C-4E4C-BCC6-2D211F800B0B}">
      <dgm:prSet/>
      <dgm:spPr/>
      <dgm:t>
        <a:bodyPr/>
        <a:lstStyle/>
        <a:p>
          <a:endParaRPr lang="en-US"/>
        </a:p>
      </dgm:t>
    </dgm:pt>
    <dgm:pt modelId="{D1FB2AB5-87A9-492A-B4C5-CD95A6C1B075}" type="sibTrans" cxnId="{A8BF0126-501C-4E4C-BCC6-2D211F800B0B}">
      <dgm:prSet/>
      <dgm:spPr/>
      <dgm:t>
        <a:bodyPr/>
        <a:lstStyle/>
        <a:p>
          <a:endParaRPr lang="en-US"/>
        </a:p>
      </dgm:t>
    </dgm:pt>
    <dgm:pt modelId="{429CEF13-8C7A-4348-88BF-3C88AB73841D}">
      <dgm:prSet phldrT="[Text]" custT="1"/>
      <dgm:spPr/>
      <dgm:t>
        <a:bodyPr/>
        <a:lstStyle/>
        <a:p>
          <a:r>
            <a:rPr lang="en-US" sz="1800" b="1" dirty="0" smtClean="0"/>
            <a:t>Peru ITTC</a:t>
          </a:r>
          <a:endParaRPr lang="en-US" sz="1800" b="1" dirty="0"/>
        </a:p>
      </dgm:t>
    </dgm:pt>
    <dgm:pt modelId="{F23104EF-87AD-4D13-9EEE-4B532F91451F}" type="parTrans" cxnId="{80002F1B-4B71-476C-88E6-7CC0F2985881}">
      <dgm:prSet/>
      <dgm:spPr/>
      <dgm:t>
        <a:bodyPr/>
        <a:lstStyle/>
        <a:p>
          <a:endParaRPr lang="en-US"/>
        </a:p>
      </dgm:t>
    </dgm:pt>
    <dgm:pt modelId="{3FC0E70D-A7AC-4D77-BFC3-1AE1A0DD1AD7}" type="sibTrans" cxnId="{80002F1B-4B71-476C-88E6-7CC0F2985881}">
      <dgm:prSet/>
      <dgm:spPr/>
      <dgm:t>
        <a:bodyPr/>
        <a:lstStyle/>
        <a:p>
          <a:endParaRPr lang="en-US"/>
        </a:p>
      </dgm:t>
    </dgm:pt>
    <dgm:pt modelId="{CFEE98C5-FCB6-45A0-91F9-FFBF39C9F87E}">
      <dgm:prSet phldrT="[Text]"/>
      <dgm:spPr/>
      <dgm:t>
        <a:bodyPr/>
        <a:lstStyle/>
        <a:p>
          <a:r>
            <a:rPr lang="en-US" dirty="0" smtClean="0"/>
            <a:t>Other ITTCs: Mexico, </a:t>
          </a:r>
          <a:r>
            <a:rPr lang="en-US" dirty="0" smtClean="0"/>
            <a:t>UAE</a:t>
          </a:r>
          <a:endParaRPr lang="en-US" dirty="0"/>
        </a:p>
      </dgm:t>
    </dgm:pt>
    <dgm:pt modelId="{CA68469C-D39F-4E1F-89EC-90CDA5CD4F92}" type="parTrans" cxnId="{21E91C95-048B-4745-AA6D-32806251EA76}">
      <dgm:prSet/>
      <dgm:spPr/>
      <dgm:t>
        <a:bodyPr/>
        <a:lstStyle/>
        <a:p>
          <a:endParaRPr lang="en-US"/>
        </a:p>
      </dgm:t>
    </dgm:pt>
    <dgm:pt modelId="{BCAEA8BF-E8EB-4FB8-88DF-8D09A8A00213}" type="sibTrans" cxnId="{21E91C95-048B-4745-AA6D-32806251EA76}">
      <dgm:prSet/>
      <dgm:spPr/>
      <dgm:t>
        <a:bodyPr/>
        <a:lstStyle/>
        <a:p>
          <a:endParaRPr lang="en-US"/>
        </a:p>
      </dgm:t>
    </dgm:pt>
    <dgm:pt modelId="{F36EB803-6016-4E20-8076-D2E0530DE022}" type="pres">
      <dgm:prSet presAssocID="{0EBDB649-F2D2-4790-A194-CA6C3940408A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69D8F9B-EC19-4278-AC51-C80ADCEA577F}" type="pres">
      <dgm:prSet presAssocID="{0EBDB649-F2D2-4790-A194-CA6C3940408A}" presName="Name1" presStyleCnt="0"/>
      <dgm:spPr/>
    </dgm:pt>
    <dgm:pt modelId="{8AB63B6E-5240-4063-B5A8-3D25A3F604E9}" type="pres">
      <dgm:prSet presAssocID="{0EBDB649-F2D2-4790-A194-CA6C3940408A}" presName="cycle" presStyleCnt="0"/>
      <dgm:spPr/>
    </dgm:pt>
    <dgm:pt modelId="{A6B6AF41-3B4A-4641-9F60-EB4503E7D115}" type="pres">
      <dgm:prSet presAssocID="{0EBDB649-F2D2-4790-A194-CA6C3940408A}" presName="srcNode" presStyleLbl="node1" presStyleIdx="0" presStyleCnt="6"/>
      <dgm:spPr/>
    </dgm:pt>
    <dgm:pt modelId="{884FDFDF-05B7-4FC1-91DB-62CD56433C2F}" type="pres">
      <dgm:prSet presAssocID="{0EBDB649-F2D2-4790-A194-CA6C3940408A}" presName="conn" presStyleLbl="parChTrans1D2" presStyleIdx="0" presStyleCnt="1"/>
      <dgm:spPr/>
      <dgm:t>
        <a:bodyPr/>
        <a:lstStyle/>
        <a:p>
          <a:endParaRPr lang="en-US"/>
        </a:p>
      </dgm:t>
    </dgm:pt>
    <dgm:pt modelId="{D4E0BBB1-055C-4A28-8CBD-184F45A99954}" type="pres">
      <dgm:prSet presAssocID="{0EBDB649-F2D2-4790-A194-CA6C3940408A}" presName="extraNode" presStyleLbl="node1" presStyleIdx="0" presStyleCnt="6"/>
      <dgm:spPr/>
    </dgm:pt>
    <dgm:pt modelId="{F9AA4D17-07F6-48C6-B6B9-6DDF868069E6}" type="pres">
      <dgm:prSet presAssocID="{0EBDB649-F2D2-4790-A194-CA6C3940408A}" presName="dstNode" presStyleLbl="node1" presStyleIdx="0" presStyleCnt="6"/>
      <dgm:spPr/>
    </dgm:pt>
    <dgm:pt modelId="{59A09217-6B8C-42A3-83D8-5C684F6272DB}" type="pres">
      <dgm:prSet presAssocID="{39889B45-F157-4461-8975-4E5CC7E5BBEE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B6657D-38C6-4061-BDFC-F9479351E8FC}" type="pres">
      <dgm:prSet presAssocID="{39889B45-F157-4461-8975-4E5CC7E5BBEE}" presName="accent_1" presStyleCnt="0"/>
      <dgm:spPr/>
    </dgm:pt>
    <dgm:pt modelId="{587B6CFB-7BC4-455D-B05B-9A7F3170F3A7}" type="pres">
      <dgm:prSet presAssocID="{39889B45-F157-4461-8975-4E5CC7E5BBEE}" presName="accentRepeatNode" presStyleLbl="solidFgAcc1" presStyleIdx="0" presStyleCnt="6"/>
      <dgm:spPr/>
    </dgm:pt>
    <dgm:pt modelId="{57A69AE0-C601-48BC-BBEE-58E2C8CD1029}" type="pres">
      <dgm:prSet presAssocID="{523825DF-1055-416C-B7CB-601B5D7446D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DF6EB-B3E1-4FFD-B515-FD4E1B2BD42F}" type="pres">
      <dgm:prSet presAssocID="{523825DF-1055-416C-B7CB-601B5D7446D2}" presName="accent_2" presStyleCnt="0"/>
      <dgm:spPr/>
    </dgm:pt>
    <dgm:pt modelId="{D1B56B04-60A7-4E66-9AEC-F23716E8C252}" type="pres">
      <dgm:prSet presAssocID="{523825DF-1055-416C-B7CB-601B5D7446D2}" presName="accentRepeatNode" presStyleLbl="solidFgAcc1" presStyleIdx="1" presStyleCnt="6"/>
      <dgm:spPr/>
    </dgm:pt>
    <dgm:pt modelId="{410AFBDB-38EF-412A-AB3A-A28692FFBDBA}" type="pres">
      <dgm:prSet presAssocID="{243C7A6F-7332-4241-BEE6-CEF96A627E7A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3ADE31-098F-46FD-8FA6-F7889A8B3DE1}" type="pres">
      <dgm:prSet presAssocID="{243C7A6F-7332-4241-BEE6-CEF96A627E7A}" presName="accent_3" presStyleCnt="0"/>
      <dgm:spPr/>
    </dgm:pt>
    <dgm:pt modelId="{26994FBD-96AD-48B1-B860-D50E8C327709}" type="pres">
      <dgm:prSet presAssocID="{243C7A6F-7332-4241-BEE6-CEF96A627E7A}" presName="accentRepeatNode" presStyleLbl="solidFgAcc1" presStyleIdx="2" presStyleCnt="6"/>
      <dgm:spPr/>
    </dgm:pt>
    <dgm:pt modelId="{B687B452-903A-44E4-B061-0E42832EA4E9}" type="pres">
      <dgm:prSet presAssocID="{3112162B-53E5-4514-8CF5-79E4564D94EA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F5887D-98BD-4970-B9BE-2394640DC205}" type="pres">
      <dgm:prSet presAssocID="{3112162B-53E5-4514-8CF5-79E4564D94EA}" presName="accent_4" presStyleCnt="0"/>
      <dgm:spPr/>
    </dgm:pt>
    <dgm:pt modelId="{6B8FC873-D9BA-44A3-BC06-7249C8F7B655}" type="pres">
      <dgm:prSet presAssocID="{3112162B-53E5-4514-8CF5-79E4564D94EA}" presName="accentRepeatNode" presStyleLbl="solidFgAcc1" presStyleIdx="3" presStyleCnt="6"/>
      <dgm:spPr/>
    </dgm:pt>
    <dgm:pt modelId="{F96DB85F-DC8D-4FED-B4E3-797C446EC45E}" type="pres">
      <dgm:prSet presAssocID="{429CEF13-8C7A-4348-88BF-3C88AB73841D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6E682D-30DB-454F-B044-EBE1030E69BF}" type="pres">
      <dgm:prSet presAssocID="{429CEF13-8C7A-4348-88BF-3C88AB73841D}" presName="accent_5" presStyleCnt="0"/>
      <dgm:spPr/>
    </dgm:pt>
    <dgm:pt modelId="{0AB79F9C-FE25-429B-9AA2-7778D58CD331}" type="pres">
      <dgm:prSet presAssocID="{429CEF13-8C7A-4348-88BF-3C88AB73841D}" presName="accentRepeatNode" presStyleLbl="solidFgAcc1" presStyleIdx="4" presStyleCnt="6"/>
      <dgm:spPr/>
    </dgm:pt>
    <dgm:pt modelId="{0A6EF03C-BF53-4202-99A0-CBDE31D9B53E}" type="pres">
      <dgm:prSet presAssocID="{CFEE98C5-FCB6-45A0-91F9-FFBF39C9F87E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2A0EFF-DF62-43B2-BE79-3005B54F4263}" type="pres">
      <dgm:prSet presAssocID="{CFEE98C5-FCB6-45A0-91F9-FFBF39C9F87E}" presName="accent_6" presStyleCnt="0"/>
      <dgm:spPr/>
    </dgm:pt>
    <dgm:pt modelId="{F4B4D4DA-1588-4308-9175-67C79B46A6C0}" type="pres">
      <dgm:prSet presAssocID="{CFEE98C5-FCB6-45A0-91F9-FFBF39C9F87E}" presName="accentRepeatNode" presStyleLbl="solidFgAcc1" presStyleIdx="5" presStyleCnt="6"/>
      <dgm:spPr/>
    </dgm:pt>
  </dgm:ptLst>
  <dgm:cxnLst>
    <dgm:cxn modelId="{478EC053-9797-4D56-9125-364D70ED0495}" type="presOf" srcId="{39889B45-F157-4461-8975-4E5CC7E5BBEE}" destId="{59A09217-6B8C-42A3-83D8-5C684F6272DB}" srcOrd="0" destOrd="0" presId="urn:microsoft.com/office/officeart/2008/layout/VerticalCurvedList"/>
    <dgm:cxn modelId="{9F4A7F52-C779-4CB2-94E9-2F6DF668FAB6}" srcId="{0EBDB649-F2D2-4790-A194-CA6C3940408A}" destId="{243C7A6F-7332-4241-BEE6-CEF96A627E7A}" srcOrd="2" destOrd="0" parTransId="{9DBB86F9-2F38-487E-9255-465BEB14EE30}" sibTransId="{23CCC92B-B468-488A-9D73-7ADE4F91FF2B}"/>
    <dgm:cxn modelId="{A8BF0126-501C-4E4C-BCC6-2D211F800B0B}" srcId="{0EBDB649-F2D2-4790-A194-CA6C3940408A}" destId="{3112162B-53E5-4514-8CF5-79E4564D94EA}" srcOrd="3" destOrd="0" parTransId="{5D221884-A4B5-4BFD-A702-544E2E236887}" sibTransId="{D1FB2AB5-87A9-492A-B4C5-CD95A6C1B075}"/>
    <dgm:cxn modelId="{321C94D5-6D74-40D2-A700-BF9998FC1C74}" type="presOf" srcId="{3112162B-53E5-4514-8CF5-79E4564D94EA}" destId="{B687B452-903A-44E4-B061-0E42832EA4E9}" srcOrd="0" destOrd="0" presId="urn:microsoft.com/office/officeart/2008/layout/VerticalCurvedList"/>
    <dgm:cxn modelId="{F1BC5E5C-F0C3-42B5-B3F4-7258FBC61487}" type="presOf" srcId="{0EBDB649-F2D2-4790-A194-CA6C3940408A}" destId="{F36EB803-6016-4E20-8076-D2E0530DE022}" srcOrd="0" destOrd="0" presId="urn:microsoft.com/office/officeart/2008/layout/VerticalCurvedList"/>
    <dgm:cxn modelId="{D15865A5-D052-4102-A186-796C813D8FF0}" srcId="{0EBDB649-F2D2-4790-A194-CA6C3940408A}" destId="{523825DF-1055-416C-B7CB-601B5D7446D2}" srcOrd="1" destOrd="0" parTransId="{A0C6DC06-F195-4DE8-B964-FA08843728E3}" sibTransId="{1D411617-9D9D-4F02-AFE7-01E803B77BA0}"/>
    <dgm:cxn modelId="{90DE1340-6D08-437F-A615-29C224EA063D}" type="presOf" srcId="{6AD83E36-D63E-4B46-A863-BA9134439029}" destId="{884FDFDF-05B7-4FC1-91DB-62CD56433C2F}" srcOrd="0" destOrd="0" presId="urn:microsoft.com/office/officeart/2008/layout/VerticalCurvedList"/>
    <dgm:cxn modelId="{80002F1B-4B71-476C-88E6-7CC0F2985881}" srcId="{0EBDB649-F2D2-4790-A194-CA6C3940408A}" destId="{429CEF13-8C7A-4348-88BF-3C88AB73841D}" srcOrd="4" destOrd="0" parTransId="{F23104EF-87AD-4D13-9EEE-4B532F91451F}" sibTransId="{3FC0E70D-A7AC-4D77-BFC3-1AE1A0DD1AD7}"/>
    <dgm:cxn modelId="{C7964B0A-4F8C-4C6F-BB7E-7F2DE530A000}" type="presOf" srcId="{429CEF13-8C7A-4348-88BF-3C88AB73841D}" destId="{F96DB85F-DC8D-4FED-B4E3-797C446EC45E}" srcOrd="0" destOrd="0" presId="urn:microsoft.com/office/officeart/2008/layout/VerticalCurvedList"/>
    <dgm:cxn modelId="{21E91C95-048B-4745-AA6D-32806251EA76}" srcId="{0EBDB649-F2D2-4790-A194-CA6C3940408A}" destId="{CFEE98C5-FCB6-45A0-91F9-FFBF39C9F87E}" srcOrd="5" destOrd="0" parTransId="{CA68469C-D39F-4E1F-89EC-90CDA5CD4F92}" sibTransId="{BCAEA8BF-E8EB-4FB8-88DF-8D09A8A00213}"/>
    <dgm:cxn modelId="{5620872C-C3E9-4B33-8583-0F248068F77A}" type="presOf" srcId="{CFEE98C5-FCB6-45A0-91F9-FFBF39C9F87E}" destId="{0A6EF03C-BF53-4202-99A0-CBDE31D9B53E}" srcOrd="0" destOrd="0" presId="urn:microsoft.com/office/officeart/2008/layout/VerticalCurvedList"/>
    <dgm:cxn modelId="{94943C95-D121-4E07-80D0-B75FF964DCDF}" type="presOf" srcId="{243C7A6F-7332-4241-BEE6-CEF96A627E7A}" destId="{410AFBDB-38EF-412A-AB3A-A28692FFBDBA}" srcOrd="0" destOrd="0" presId="urn:microsoft.com/office/officeart/2008/layout/VerticalCurvedList"/>
    <dgm:cxn modelId="{F310DC26-B372-4121-A331-4784BA9C68DF}" srcId="{0EBDB649-F2D2-4790-A194-CA6C3940408A}" destId="{39889B45-F157-4461-8975-4E5CC7E5BBEE}" srcOrd="0" destOrd="0" parTransId="{C38DFE97-B227-4418-AFD6-503EE50EC72E}" sibTransId="{6AD83E36-D63E-4B46-A863-BA9134439029}"/>
    <dgm:cxn modelId="{D524B471-924C-4A4F-9620-7A1D307EA8A7}" type="presOf" srcId="{523825DF-1055-416C-B7CB-601B5D7446D2}" destId="{57A69AE0-C601-48BC-BBEE-58E2C8CD1029}" srcOrd="0" destOrd="0" presId="urn:microsoft.com/office/officeart/2008/layout/VerticalCurvedList"/>
    <dgm:cxn modelId="{999A2905-CE17-4246-A28E-4DA076C21389}" type="presParOf" srcId="{F36EB803-6016-4E20-8076-D2E0530DE022}" destId="{769D8F9B-EC19-4278-AC51-C80ADCEA577F}" srcOrd="0" destOrd="0" presId="urn:microsoft.com/office/officeart/2008/layout/VerticalCurvedList"/>
    <dgm:cxn modelId="{D6BF5D37-F086-49EF-AB0C-BD6748931AFB}" type="presParOf" srcId="{769D8F9B-EC19-4278-AC51-C80ADCEA577F}" destId="{8AB63B6E-5240-4063-B5A8-3D25A3F604E9}" srcOrd="0" destOrd="0" presId="urn:microsoft.com/office/officeart/2008/layout/VerticalCurvedList"/>
    <dgm:cxn modelId="{33752333-8A17-436E-9F36-579F78997CB4}" type="presParOf" srcId="{8AB63B6E-5240-4063-B5A8-3D25A3F604E9}" destId="{A6B6AF41-3B4A-4641-9F60-EB4503E7D115}" srcOrd="0" destOrd="0" presId="urn:microsoft.com/office/officeart/2008/layout/VerticalCurvedList"/>
    <dgm:cxn modelId="{795BD455-82E1-4BDC-BDA2-EC55625F7840}" type="presParOf" srcId="{8AB63B6E-5240-4063-B5A8-3D25A3F604E9}" destId="{884FDFDF-05B7-4FC1-91DB-62CD56433C2F}" srcOrd="1" destOrd="0" presId="urn:microsoft.com/office/officeart/2008/layout/VerticalCurvedList"/>
    <dgm:cxn modelId="{68B91205-6A29-408F-AB6B-C3655AC47657}" type="presParOf" srcId="{8AB63B6E-5240-4063-B5A8-3D25A3F604E9}" destId="{D4E0BBB1-055C-4A28-8CBD-184F45A99954}" srcOrd="2" destOrd="0" presId="urn:microsoft.com/office/officeart/2008/layout/VerticalCurvedList"/>
    <dgm:cxn modelId="{FBAD8FD9-0F3C-4462-8F38-714BF8977DF2}" type="presParOf" srcId="{8AB63B6E-5240-4063-B5A8-3D25A3F604E9}" destId="{F9AA4D17-07F6-48C6-B6B9-6DDF868069E6}" srcOrd="3" destOrd="0" presId="urn:microsoft.com/office/officeart/2008/layout/VerticalCurvedList"/>
    <dgm:cxn modelId="{DFB54762-5873-485F-98BD-B3B2C868BDDA}" type="presParOf" srcId="{769D8F9B-EC19-4278-AC51-C80ADCEA577F}" destId="{59A09217-6B8C-42A3-83D8-5C684F6272DB}" srcOrd="1" destOrd="0" presId="urn:microsoft.com/office/officeart/2008/layout/VerticalCurvedList"/>
    <dgm:cxn modelId="{DEC8C2BF-5D81-4AC7-B7ED-C198102CF9E6}" type="presParOf" srcId="{769D8F9B-EC19-4278-AC51-C80ADCEA577F}" destId="{F9B6657D-38C6-4061-BDFC-F9479351E8FC}" srcOrd="2" destOrd="0" presId="urn:microsoft.com/office/officeart/2008/layout/VerticalCurvedList"/>
    <dgm:cxn modelId="{96851E9A-4965-40A8-9961-7B7A09FA658B}" type="presParOf" srcId="{F9B6657D-38C6-4061-BDFC-F9479351E8FC}" destId="{587B6CFB-7BC4-455D-B05B-9A7F3170F3A7}" srcOrd="0" destOrd="0" presId="urn:microsoft.com/office/officeart/2008/layout/VerticalCurvedList"/>
    <dgm:cxn modelId="{A2C6E211-919E-4BB2-B808-AFA77A391997}" type="presParOf" srcId="{769D8F9B-EC19-4278-AC51-C80ADCEA577F}" destId="{57A69AE0-C601-48BC-BBEE-58E2C8CD1029}" srcOrd="3" destOrd="0" presId="urn:microsoft.com/office/officeart/2008/layout/VerticalCurvedList"/>
    <dgm:cxn modelId="{690ECD14-2296-4535-B954-55D7B89ADA82}" type="presParOf" srcId="{769D8F9B-EC19-4278-AC51-C80ADCEA577F}" destId="{ADEDF6EB-B3E1-4FFD-B515-FD4E1B2BD42F}" srcOrd="4" destOrd="0" presId="urn:microsoft.com/office/officeart/2008/layout/VerticalCurvedList"/>
    <dgm:cxn modelId="{BB017D60-2855-45AF-A33F-2BF48053358F}" type="presParOf" srcId="{ADEDF6EB-B3E1-4FFD-B515-FD4E1B2BD42F}" destId="{D1B56B04-60A7-4E66-9AEC-F23716E8C252}" srcOrd="0" destOrd="0" presId="urn:microsoft.com/office/officeart/2008/layout/VerticalCurvedList"/>
    <dgm:cxn modelId="{1C68061F-8115-4FBE-B3F2-6CD1B95FE2F0}" type="presParOf" srcId="{769D8F9B-EC19-4278-AC51-C80ADCEA577F}" destId="{410AFBDB-38EF-412A-AB3A-A28692FFBDBA}" srcOrd="5" destOrd="0" presId="urn:microsoft.com/office/officeart/2008/layout/VerticalCurvedList"/>
    <dgm:cxn modelId="{CCF57E21-71CF-4C71-ABDB-EB46BAF569EC}" type="presParOf" srcId="{769D8F9B-EC19-4278-AC51-C80ADCEA577F}" destId="{BA3ADE31-098F-46FD-8FA6-F7889A8B3DE1}" srcOrd="6" destOrd="0" presId="urn:microsoft.com/office/officeart/2008/layout/VerticalCurvedList"/>
    <dgm:cxn modelId="{B6CD1990-7E20-4FA3-90AC-A4B1324F769A}" type="presParOf" srcId="{BA3ADE31-098F-46FD-8FA6-F7889A8B3DE1}" destId="{26994FBD-96AD-48B1-B860-D50E8C327709}" srcOrd="0" destOrd="0" presId="urn:microsoft.com/office/officeart/2008/layout/VerticalCurvedList"/>
    <dgm:cxn modelId="{F2D50D28-BE7D-4172-A63B-8C91EA03B28C}" type="presParOf" srcId="{769D8F9B-EC19-4278-AC51-C80ADCEA577F}" destId="{B687B452-903A-44E4-B061-0E42832EA4E9}" srcOrd="7" destOrd="0" presId="urn:microsoft.com/office/officeart/2008/layout/VerticalCurvedList"/>
    <dgm:cxn modelId="{9D6238CE-3928-4A1F-81FD-206AB788DF5B}" type="presParOf" srcId="{769D8F9B-EC19-4278-AC51-C80ADCEA577F}" destId="{10F5887D-98BD-4970-B9BE-2394640DC205}" srcOrd="8" destOrd="0" presId="urn:microsoft.com/office/officeart/2008/layout/VerticalCurvedList"/>
    <dgm:cxn modelId="{D324A375-7404-47C6-AA33-42F40BDF0B2C}" type="presParOf" srcId="{10F5887D-98BD-4970-B9BE-2394640DC205}" destId="{6B8FC873-D9BA-44A3-BC06-7249C8F7B655}" srcOrd="0" destOrd="0" presId="urn:microsoft.com/office/officeart/2008/layout/VerticalCurvedList"/>
    <dgm:cxn modelId="{AD89F930-4938-461D-A7A8-515C0BA57184}" type="presParOf" srcId="{769D8F9B-EC19-4278-AC51-C80ADCEA577F}" destId="{F96DB85F-DC8D-4FED-B4E3-797C446EC45E}" srcOrd="9" destOrd="0" presId="urn:microsoft.com/office/officeart/2008/layout/VerticalCurvedList"/>
    <dgm:cxn modelId="{DEA05E03-C389-4596-94C7-7AAFCAFA9490}" type="presParOf" srcId="{769D8F9B-EC19-4278-AC51-C80ADCEA577F}" destId="{6E6E682D-30DB-454F-B044-EBE1030E69BF}" srcOrd="10" destOrd="0" presId="urn:microsoft.com/office/officeart/2008/layout/VerticalCurvedList"/>
    <dgm:cxn modelId="{54F01E54-AD06-49D1-BAE2-DD11D64C117A}" type="presParOf" srcId="{6E6E682D-30DB-454F-B044-EBE1030E69BF}" destId="{0AB79F9C-FE25-429B-9AA2-7778D58CD331}" srcOrd="0" destOrd="0" presId="urn:microsoft.com/office/officeart/2008/layout/VerticalCurvedList"/>
    <dgm:cxn modelId="{4F9EF846-1361-433F-847B-84FF504A6D5A}" type="presParOf" srcId="{769D8F9B-EC19-4278-AC51-C80ADCEA577F}" destId="{0A6EF03C-BF53-4202-99A0-CBDE31D9B53E}" srcOrd="11" destOrd="0" presId="urn:microsoft.com/office/officeart/2008/layout/VerticalCurvedList"/>
    <dgm:cxn modelId="{8E5A6A15-6EF7-4699-961D-BC7C1F7A5AF4}" type="presParOf" srcId="{769D8F9B-EC19-4278-AC51-C80ADCEA577F}" destId="{6C2A0EFF-DF62-43B2-BE79-3005B54F4263}" srcOrd="12" destOrd="0" presId="urn:microsoft.com/office/officeart/2008/layout/VerticalCurvedList"/>
    <dgm:cxn modelId="{12714155-0718-413C-9EAD-A6813B0976AB}" type="presParOf" srcId="{6C2A0EFF-DF62-43B2-BE79-3005B54F4263}" destId="{F4B4D4DA-1588-4308-9175-67C79B46A6C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40E5B-018C-9849-8F88-999D8002FB8D}">
      <dsp:nvSpPr>
        <dsp:cNvPr id="0" name=""/>
        <dsp:cNvSpPr/>
      </dsp:nvSpPr>
      <dsp:spPr>
        <a:xfrm rot="5400000">
          <a:off x="489515" y="594310"/>
          <a:ext cx="1025507" cy="170642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02FCF9-BB9A-034F-B028-C6E9FF8AD640}">
      <dsp:nvSpPr>
        <dsp:cNvPr id="0" name=""/>
        <dsp:cNvSpPr/>
      </dsp:nvSpPr>
      <dsp:spPr>
        <a:xfrm>
          <a:off x="318332" y="1104163"/>
          <a:ext cx="1540566" cy="135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International Standards for Substance Use Treatment</a:t>
          </a:r>
          <a:endParaRPr lang="en-US" sz="1800" kern="1200" dirty="0"/>
        </a:p>
      </dsp:txBody>
      <dsp:txXfrm>
        <a:off x="318332" y="1104163"/>
        <a:ext cx="1540566" cy="1350397"/>
      </dsp:txXfrm>
    </dsp:sp>
    <dsp:sp modelId="{629603BC-0124-2E45-AAC2-28E0FC758F2A}">
      <dsp:nvSpPr>
        <dsp:cNvPr id="0" name=""/>
        <dsp:cNvSpPr/>
      </dsp:nvSpPr>
      <dsp:spPr>
        <a:xfrm>
          <a:off x="1568226" y="468682"/>
          <a:ext cx="290672" cy="2906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8E30059-8857-994F-8879-62554B9174B4}">
      <dsp:nvSpPr>
        <dsp:cNvPr id="0" name=""/>
        <dsp:cNvSpPr/>
      </dsp:nvSpPr>
      <dsp:spPr>
        <a:xfrm rot="5400000">
          <a:off x="2375469" y="127629"/>
          <a:ext cx="1025507" cy="170642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25EA870-26B3-F04C-90A0-FD896C2FAE15}">
      <dsp:nvSpPr>
        <dsp:cNvPr id="0" name=""/>
        <dsp:cNvSpPr/>
      </dsp:nvSpPr>
      <dsp:spPr>
        <a:xfrm>
          <a:off x="2204287" y="637481"/>
          <a:ext cx="1540566" cy="135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Quality Standard	</a:t>
          </a:r>
          <a:endParaRPr lang="en-US" sz="1800" kern="1200" dirty="0"/>
        </a:p>
      </dsp:txBody>
      <dsp:txXfrm>
        <a:off x="2204287" y="637481"/>
        <a:ext cx="1540566" cy="1350397"/>
      </dsp:txXfrm>
    </dsp:sp>
    <dsp:sp modelId="{7092B9DA-C39B-6C40-BDE2-7BBEE9A4A92E}">
      <dsp:nvSpPr>
        <dsp:cNvPr id="0" name=""/>
        <dsp:cNvSpPr/>
      </dsp:nvSpPr>
      <dsp:spPr>
        <a:xfrm>
          <a:off x="3454181" y="2000"/>
          <a:ext cx="290672" cy="290672"/>
        </a:xfrm>
        <a:prstGeom prst="triangle">
          <a:avLst>
            <a:gd name="adj" fmla="val 10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54F3A5-E202-5140-9609-0204748E6302}">
      <dsp:nvSpPr>
        <dsp:cNvPr id="0" name=""/>
        <dsp:cNvSpPr/>
      </dsp:nvSpPr>
      <dsp:spPr>
        <a:xfrm rot="5400000">
          <a:off x="4261424" y="-339051"/>
          <a:ext cx="1025507" cy="1706421"/>
        </a:xfrm>
        <a:prstGeom prst="corner">
          <a:avLst>
            <a:gd name="adj1" fmla="val 16120"/>
            <a:gd name="adj2" fmla="val 1611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20E514-DAC4-3448-AFB6-CBA8DF7A99BF}">
      <dsp:nvSpPr>
        <dsp:cNvPr id="0" name=""/>
        <dsp:cNvSpPr/>
      </dsp:nvSpPr>
      <dsp:spPr>
        <a:xfrm>
          <a:off x="4090241" y="170800"/>
          <a:ext cx="1540566" cy="1350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Consortium of Quality Assurance Agencies</a:t>
          </a:r>
          <a:endParaRPr lang="en-US" sz="1800" kern="1200" dirty="0"/>
        </a:p>
      </dsp:txBody>
      <dsp:txXfrm>
        <a:off x="4090241" y="170800"/>
        <a:ext cx="1540566" cy="13503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4FDFDF-05B7-4FC1-91DB-62CD56433C2F}">
      <dsp:nvSpPr>
        <dsp:cNvPr id="0" name=""/>
        <dsp:cNvSpPr/>
      </dsp:nvSpPr>
      <dsp:spPr>
        <a:xfrm>
          <a:off x="-4438515" y="-680719"/>
          <a:ext cx="5287712" cy="5287712"/>
        </a:xfrm>
        <a:prstGeom prst="blockArc">
          <a:avLst>
            <a:gd name="adj1" fmla="val 18900000"/>
            <a:gd name="adj2" fmla="val 2700000"/>
            <a:gd name="adj3" fmla="val 40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09217-6B8C-42A3-83D8-5C684F6272DB}">
      <dsp:nvSpPr>
        <dsp:cNvPr id="0" name=""/>
        <dsp:cNvSpPr/>
      </dsp:nvSpPr>
      <dsp:spPr>
        <a:xfrm>
          <a:off x="317236" y="206757"/>
          <a:ext cx="4887236" cy="413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Vietnam ITTC</a:t>
          </a:r>
          <a:endParaRPr lang="en-US" sz="1800" b="1" kern="1200" dirty="0"/>
        </a:p>
      </dsp:txBody>
      <dsp:txXfrm>
        <a:off x="317236" y="206757"/>
        <a:ext cx="4887236" cy="413358"/>
      </dsp:txXfrm>
    </dsp:sp>
    <dsp:sp modelId="{587B6CFB-7BC4-455D-B05B-9A7F3170F3A7}">
      <dsp:nvSpPr>
        <dsp:cNvPr id="0" name=""/>
        <dsp:cNvSpPr/>
      </dsp:nvSpPr>
      <dsp:spPr>
        <a:xfrm>
          <a:off x="58887" y="155087"/>
          <a:ext cx="516697" cy="516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A69AE0-C601-48BC-BBEE-58E2C8CD1029}">
      <dsp:nvSpPr>
        <dsp:cNvPr id="0" name=""/>
        <dsp:cNvSpPr/>
      </dsp:nvSpPr>
      <dsp:spPr>
        <a:xfrm>
          <a:off x="657251" y="826716"/>
          <a:ext cx="4547221" cy="413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Ukraine ITTC</a:t>
          </a:r>
          <a:endParaRPr lang="en-US" sz="1800" b="1" kern="1200" dirty="0"/>
        </a:p>
      </dsp:txBody>
      <dsp:txXfrm>
        <a:off x="657251" y="826716"/>
        <a:ext cx="4547221" cy="413358"/>
      </dsp:txXfrm>
    </dsp:sp>
    <dsp:sp modelId="{D1B56B04-60A7-4E66-9AEC-F23716E8C252}">
      <dsp:nvSpPr>
        <dsp:cNvPr id="0" name=""/>
        <dsp:cNvSpPr/>
      </dsp:nvSpPr>
      <dsp:spPr>
        <a:xfrm>
          <a:off x="398902" y="775046"/>
          <a:ext cx="516697" cy="516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0AFBDB-38EF-412A-AB3A-A28692FFBDBA}">
      <dsp:nvSpPr>
        <dsp:cNvPr id="0" name=""/>
        <dsp:cNvSpPr/>
      </dsp:nvSpPr>
      <dsp:spPr>
        <a:xfrm>
          <a:off x="812732" y="1446674"/>
          <a:ext cx="4391740" cy="413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South Africa ITTC</a:t>
          </a:r>
          <a:endParaRPr lang="en-US" sz="1800" b="1" kern="1200" dirty="0"/>
        </a:p>
      </dsp:txBody>
      <dsp:txXfrm>
        <a:off x="812732" y="1446674"/>
        <a:ext cx="4391740" cy="413358"/>
      </dsp:txXfrm>
    </dsp:sp>
    <dsp:sp modelId="{26994FBD-96AD-48B1-B860-D50E8C327709}">
      <dsp:nvSpPr>
        <dsp:cNvPr id="0" name=""/>
        <dsp:cNvSpPr/>
      </dsp:nvSpPr>
      <dsp:spPr>
        <a:xfrm>
          <a:off x="554383" y="1395005"/>
          <a:ext cx="516697" cy="516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7B452-903A-44E4-B061-0E42832EA4E9}">
      <dsp:nvSpPr>
        <dsp:cNvPr id="0" name=""/>
        <dsp:cNvSpPr/>
      </dsp:nvSpPr>
      <dsp:spPr>
        <a:xfrm>
          <a:off x="812732" y="2066240"/>
          <a:ext cx="4391740" cy="413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Colombia ITTC</a:t>
          </a:r>
          <a:endParaRPr lang="en-US" sz="1800" b="1" kern="1200" dirty="0"/>
        </a:p>
      </dsp:txBody>
      <dsp:txXfrm>
        <a:off x="812732" y="2066240"/>
        <a:ext cx="4391740" cy="413358"/>
      </dsp:txXfrm>
    </dsp:sp>
    <dsp:sp modelId="{6B8FC873-D9BA-44A3-BC06-7249C8F7B655}">
      <dsp:nvSpPr>
        <dsp:cNvPr id="0" name=""/>
        <dsp:cNvSpPr/>
      </dsp:nvSpPr>
      <dsp:spPr>
        <a:xfrm>
          <a:off x="554383" y="2014571"/>
          <a:ext cx="516697" cy="516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6DB85F-DC8D-4FED-B4E3-797C446EC45E}">
      <dsp:nvSpPr>
        <dsp:cNvPr id="0" name=""/>
        <dsp:cNvSpPr/>
      </dsp:nvSpPr>
      <dsp:spPr>
        <a:xfrm>
          <a:off x="657251" y="2686199"/>
          <a:ext cx="4547221" cy="413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103" tIns="45720" rIns="45720" bIns="4572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Peru ITTC</a:t>
          </a:r>
          <a:endParaRPr lang="en-US" sz="1800" b="1" kern="1200" dirty="0"/>
        </a:p>
      </dsp:txBody>
      <dsp:txXfrm>
        <a:off x="657251" y="2686199"/>
        <a:ext cx="4547221" cy="413358"/>
      </dsp:txXfrm>
    </dsp:sp>
    <dsp:sp modelId="{0AB79F9C-FE25-429B-9AA2-7778D58CD331}">
      <dsp:nvSpPr>
        <dsp:cNvPr id="0" name=""/>
        <dsp:cNvSpPr/>
      </dsp:nvSpPr>
      <dsp:spPr>
        <a:xfrm>
          <a:off x="398902" y="2634529"/>
          <a:ext cx="516697" cy="516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6EF03C-BF53-4202-99A0-CBDE31D9B53E}">
      <dsp:nvSpPr>
        <dsp:cNvPr id="0" name=""/>
        <dsp:cNvSpPr/>
      </dsp:nvSpPr>
      <dsp:spPr>
        <a:xfrm>
          <a:off x="317236" y="3306158"/>
          <a:ext cx="4887236" cy="41335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8103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Other ITTCs: Mexico, </a:t>
          </a:r>
          <a:r>
            <a:rPr lang="en-US" sz="2100" kern="1200" dirty="0" smtClean="0"/>
            <a:t>UAE</a:t>
          </a:r>
          <a:endParaRPr lang="en-US" sz="2100" kern="1200" dirty="0"/>
        </a:p>
      </dsp:txBody>
      <dsp:txXfrm>
        <a:off x="317236" y="3306158"/>
        <a:ext cx="4887236" cy="413358"/>
      </dsp:txXfrm>
    </dsp:sp>
    <dsp:sp modelId="{F4B4D4DA-1588-4308-9175-67C79B46A6C0}">
      <dsp:nvSpPr>
        <dsp:cNvPr id="0" name=""/>
        <dsp:cNvSpPr/>
      </dsp:nvSpPr>
      <dsp:spPr>
        <a:xfrm>
          <a:off x="58887" y="3254488"/>
          <a:ext cx="516697" cy="51669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11063D-F50D-40A5-87FB-73860027BD22}" type="datetimeFigureOut">
              <a:rPr lang="en-US" smtClean="0"/>
              <a:t>1/25/21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EFD01C-7A01-4721-921A-B182C1B1A8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67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1040" y="4473894"/>
            <a:ext cx="5608320" cy="4555806"/>
          </a:xfrm>
        </p:spPr>
        <p:txBody>
          <a:bodyPr/>
          <a:lstStyle/>
          <a:p>
            <a:pPr lvl="0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298A-F933-4E61-AA58-2F007634E8C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5352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D01C-7A01-4721-921A-B182C1B1A8A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27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Bruno –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Past 10 years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success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TEAG updating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Renumbering courses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a course catalog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areas to focus on in the next year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2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Courses update on ISSUP website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298A-F933-4E61-AA58-2F007634E8C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5859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298A-F933-4E61-AA58-2F007634E8C5}" type="slidenum">
              <a:rPr lang="en-US" smtClean="0"/>
              <a:t>3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8200" y="45529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Bruno –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training hub on HEK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patform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next few months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 them to this</a:t>
            </a:r>
          </a:p>
        </p:txBody>
      </p:sp>
    </p:spTree>
    <p:extLst>
      <p:ext uri="{BB962C8B-B14F-4D97-AF65-F5344CB8AC3E}">
        <p14:creationId xmlns:p14="http://schemas.microsoft.com/office/powerpoint/2010/main" val="3363856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298A-F933-4E61-AA58-2F007634E8C5}" type="slidenum">
              <a:rPr lang="en-US" smtClean="0"/>
              <a:t>4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8200" y="45529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Bruno –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training hub on HEK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patform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next few months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Invite them to this</a:t>
            </a:r>
          </a:p>
        </p:txBody>
      </p:sp>
    </p:spTree>
    <p:extLst>
      <p:ext uri="{BB962C8B-B14F-4D97-AF65-F5344CB8AC3E}">
        <p14:creationId xmlns:p14="http://schemas.microsoft.com/office/powerpoint/2010/main" val="33638569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298A-F933-4E61-AA58-2F007634E8C5}" type="slidenum">
              <a:rPr lang="en-US" smtClean="0"/>
              <a:t>5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8200" y="45529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Charlotte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proctoring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exams -- - reach the other workforce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Expanding GCCC Commission from Latin America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Regoconice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ICAP credential - - process of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(NADAC merging of the exam)</a:t>
            </a:r>
          </a:p>
        </p:txBody>
      </p:sp>
    </p:spTree>
    <p:extLst>
      <p:ext uri="{BB962C8B-B14F-4D97-AF65-F5344CB8AC3E}">
        <p14:creationId xmlns:p14="http://schemas.microsoft.com/office/powerpoint/2010/main" val="13422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298A-F933-4E61-AA58-2F007634E8C5}" type="slidenum">
              <a:rPr lang="en-US" smtClean="0"/>
              <a:t>6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8200" y="45529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 –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programs will be included on DOMES</a:t>
            </a:r>
          </a:p>
        </p:txBody>
      </p:sp>
    </p:spTree>
    <p:extLst>
      <p:ext uri="{BB962C8B-B14F-4D97-AF65-F5344CB8AC3E}">
        <p14:creationId xmlns:p14="http://schemas.microsoft.com/office/powerpoint/2010/main" val="2459659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EFD01C-7A01-4721-921A-B182C1B1A8A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5273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298A-F933-4E61-AA58-2F007634E8C5}" type="slidenum">
              <a:rPr lang="en-US" smtClean="0"/>
              <a:t>8</a:t>
            </a:fld>
            <a:endParaRPr lang="en-US"/>
          </a:p>
        </p:txBody>
      </p:sp>
      <p:sp>
        <p:nvSpPr>
          <p:cNvPr id="5" name="Notes Placeholder 2"/>
          <p:cNvSpPr txBox="1">
            <a:spLocks/>
          </p:cNvSpPr>
          <p:nvPr/>
        </p:nvSpPr>
        <p:spPr>
          <a:xfrm>
            <a:off x="838200" y="45529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Charlotte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Online proctoring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exams -- - reach the other workforce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Expanding GCCC Commission from Latin America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Regoconice</a:t>
            </a: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ICAP credential - - process of 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(NADAC merging of the exam)</a:t>
            </a:r>
          </a:p>
        </p:txBody>
      </p:sp>
    </p:spTree>
    <p:extLst>
      <p:ext uri="{BB962C8B-B14F-4D97-AF65-F5344CB8AC3E}">
        <p14:creationId xmlns:p14="http://schemas.microsoft.com/office/powerpoint/2010/main" val="39617773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59298A-F933-4E61-AA58-2F007634E8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1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D8A7-BAFA-456E-8085-A21CAACD218B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342B-9E86-48D4-9CD9-841E8AA1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82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D8A7-BAFA-456E-8085-A21CAACD218B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342B-9E86-48D4-9CD9-841E8AA1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242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D8A7-BAFA-456E-8085-A21CAACD218B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342B-9E86-48D4-9CD9-841E8AA1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015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" y="0"/>
            <a:ext cx="12189291" cy="685952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" b="41285"/>
          <a:stretch/>
        </p:blipFill>
        <p:spPr>
          <a:xfrm>
            <a:off x="1" y="5929045"/>
            <a:ext cx="12192000" cy="934465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144830" y="6396277"/>
            <a:ext cx="973667" cy="274320"/>
          </a:xfrm>
          <a:prstGeom prst="rect">
            <a:avLst/>
          </a:prstGeom>
        </p:spPr>
        <p:txBody>
          <a:bodyPr anchor="ctr"/>
          <a:lstStyle>
            <a:lvl1pPr algn="ctr">
              <a:defRPr sz="15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- </a:t>
            </a:r>
            <a:fld id="{D18D8BDF-7C69-4874-A5A6-0A38F355C512}" type="slidenum">
              <a:rPr lang="en-US" smtClean="0"/>
              <a:pPr/>
              <a:t>‹#›</a:t>
            </a:fld>
            <a:r>
              <a:rPr lang="en-US" dirty="0" smtClean="0"/>
              <a:t> 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59216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732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D8A7-BAFA-456E-8085-A21CAACD218B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342B-9E86-48D4-9CD9-841E8AA1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755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D8A7-BAFA-456E-8085-A21CAACD218B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342B-9E86-48D4-9CD9-841E8AA1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2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D8A7-BAFA-456E-8085-A21CAACD218B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342B-9E86-48D4-9CD9-841E8AA1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4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D8A7-BAFA-456E-8085-A21CAACD218B}" type="datetimeFigureOut">
              <a:rPr lang="en-US" smtClean="0"/>
              <a:t>1/25/21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342B-9E86-48D4-9CD9-841E8AA1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229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D8A7-BAFA-456E-8085-A21CAACD218B}" type="datetimeFigureOut">
              <a:rPr lang="en-US" smtClean="0"/>
              <a:t>1/25/21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342B-9E86-48D4-9CD9-841E8AA1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408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D8A7-BAFA-456E-8085-A21CAACD218B}" type="datetimeFigureOut">
              <a:rPr lang="en-US" smtClean="0"/>
              <a:t>1/25/21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342B-9E86-48D4-9CD9-841E8AA1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756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D8A7-BAFA-456E-8085-A21CAACD218B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342B-9E86-48D4-9CD9-841E8AA1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17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1D8A7-BAFA-456E-8085-A21CAACD218B}" type="datetimeFigureOut">
              <a:rPr lang="en-US" smtClean="0"/>
              <a:t>1/25/21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76342B-9E86-48D4-9CD9-841E8AA1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752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01D8A7-BAFA-456E-8085-A21CAACD218B}" type="datetimeFigureOut">
              <a:rPr lang="en-US" smtClean="0"/>
              <a:t>1/25/21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6342B-9E86-48D4-9CD9-841E8AA179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71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mailto:DemandReduction@state.gov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6.png"/><Relationship Id="rId12" Type="http://schemas.openxmlformats.org/officeDocument/2006/relationships/image" Target="../media/image14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6.xml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9" Type="http://schemas.openxmlformats.org/officeDocument/2006/relationships/package" Target="../embeddings/Microsoft_Word_Document1.docx"/><Relationship Id="rId10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Relationship Id="rId4" Type="http://schemas.openxmlformats.org/officeDocument/2006/relationships/diagramData" Target="../diagrams/data2.xml"/><Relationship Id="rId5" Type="http://schemas.openxmlformats.org/officeDocument/2006/relationships/diagramLayout" Target="../diagrams/layout2.xml"/><Relationship Id="rId6" Type="http://schemas.openxmlformats.org/officeDocument/2006/relationships/diagramQuickStyle" Target="../diagrams/quickStyle2.xml"/><Relationship Id="rId7" Type="http://schemas.openxmlformats.org/officeDocument/2006/relationships/diagramColors" Target="../diagrams/colors2.xml"/><Relationship Id="rId8" Type="http://schemas.microsoft.com/office/2007/relationships/diagramDrawing" Target="../diagrams/drawing2.xml"/><Relationship Id="rId9" Type="http://schemas.openxmlformats.org/officeDocument/2006/relationships/image" Target="../media/image17.png"/><Relationship Id="rId10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8" y="0"/>
            <a:ext cx="121920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 idx="4294967295"/>
          </p:nvPr>
        </p:nvSpPr>
        <p:spPr>
          <a:xfrm>
            <a:off x="0" y="2029802"/>
            <a:ext cx="12192000" cy="168838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GB" sz="4000" b="1" dirty="0" smtClean="0">
                <a:latin typeface="Garamond" panose="02020404030301010803" pitchFamily="18" charset="0"/>
              </a:rPr>
              <a:t>INL Drug Demand Reduction </a:t>
            </a:r>
            <a:br>
              <a:rPr lang="en-GB" sz="4000" b="1" dirty="0" smtClean="0">
                <a:latin typeface="Garamond" panose="02020404030301010803" pitchFamily="18" charset="0"/>
              </a:rPr>
            </a:br>
            <a:r>
              <a:rPr lang="en-GB" sz="4000" b="1" dirty="0" smtClean="0">
                <a:latin typeface="Garamond" panose="02020404030301010803" pitchFamily="18" charset="0"/>
              </a:rPr>
              <a:t>Update</a:t>
            </a:r>
            <a:endParaRPr lang="en-US" sz="3200" b="1" i="1" u="sng" dirty="0">
              <a:solidFill>
                <a:schemeClr val="bg2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-1" y="5688304"/>
            <a:ext cx="12209929" cy="774090"/>
          </a:xfrm>
          <a:prstGeom prst="rect">
            <a:avLst/>
          </a:prstGeom>
          <a:gradFill flip="none" rotWithShape="0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0" y="3741235"/>
            <a:ext cx="12191999" cy="5054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 smtClean="0">
                <a:solidFill>
                  <a:schemeClr val="tx1"/>
                </a:solidFill>
              </a:rPr>
              <a:t>January 2021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192670" y="5688304"/>
            <a:ext cx="11725881" cy="774090"/>
          </a:xfrm>
          <a:prstGeom prst="rect">
            <a:avLst/>
          </a:prstGeom>
          <a:noFill/>
          <a:ln w="38100" cap="rnd">
            <a:noFill/>
            <a:beve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Bureau of International Narcotics and Law Enforcement Affairs</a:t>
            </a:r>
          </a:p>
          <a:p>
            <a:pPr algn="r"/>
            <a:r>
              <a:rPr lang="en-US" sz="1800" dirty="0" smtClean="0">
                <a:solidFill>
                  <a:schemeClr val="tx1"/>
                </a:solidFill>
              </a:rPr>
              <a:t>U.S. Department of State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704" y="343013"/>
            <a:ext cx="4490593" cy="1527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99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69146"/>
            <a:ext cx="12192000" cy="765969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latin typeface="Garamond" panose="02020404030301010803" pitchFamily="18" charset="0"/>
              </a:rPr>
              <a:t>Thank you!</a:t>
            </a:r>
            <a:endParaRPr lang="en-US" sz="6000" b="1" dirty="0"/>
          </a:p>
        </p:txBody>
      </p:sp>
      <p:sp>
        <p:nvSpPr>
          <p:cNvPr id="19" name="Title 3"/>
          <p:cNvSpPr txBox="1">
            <a:spLocks/>
          </p:cNvSpPr>
          <p:nvPr/>
        </p:nvSpPr>
        <p:spPr>
          <a:xfrm>
            <a:off x="0" y="2481472"/>
            <a:ext cx="12192000" cy="2467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smtClean="0">
                <a:latin typeface="Garamond" panose="02020404030301010803" pitchFamily="18" charset="0"/>
              </a:rPr>
              <a:t>Brian Morales</a:t>
            </a:r>
          </a:p>
          <a:p>
            <a:pPr algn="ctr"/>
            <a:r>
              <a:rPr lang="en-US" sz="3200" b="1" dirty="0" smtClean="0">
                <a:latin typeface="Garamond" panose="02020404030301010803" pitchFamily="18" charset="0"/>
              </a:rPr>
              <a:t>Chief, </a:t>
            </a:r>
            <a:r>
              <a:rPr lang="en-US" sz="3200" b="1" dirty="0" err="1" smtClean="0">
                <a:latin typeface="Garamond" panose="02020404030301010803" pitchFamily="18" charset="0"/>
              </a:rPr>
              <a:t>Counternarcotics</a:t>
            </a:r>
            <a:r>
              <a:rPr lang="en-US" sz="3200" b="1" dirty="0" smtClean="0">
                <a:latin typeface="Garamond" panose="02020404030301010803" pitchFamily="18" charset="0"/>
              </a:rPr>
              <a:t> Branch</a:t>
            </a:r>
          </a:p>
          <a:p>
            <a:pPr algn="ctr"/>
            <a:r>
              <a:rPr lang="en-US" sz="3200" b="1" dirty="0" smtClean="0">
                <a:latin typeface="Garamond" panose="02020404030301010803" pitchFamily="18" charset="0"/>
              </a:rPr>
              <a:t>Bureau of International Narcotics and Law Enforcement Affairs</a:t>
            </a:r>
          </a:p>
          <a:p>
            <a:pPr algn="ctr"/>
            <a:r>
              <a:rPr lang="en-US" sz="3200" b="1" dirty="0" smtClean="0">
                <a:latin typeface="Garamond" panose="02020404030301010803" pitchFamily="18" charset="0"/>
              </a:rPr>
              <a:t>U.S. Department of State</a:t>
            </a:r>
          </a:p>
          <a:p>
            <a:pPr algn="ctr"/>
            <a:endParaRPr lang="en-US" sz="3200" b="1" dirty="0">
              <a:latin typeface="Garamond" panose="02020404030301010803" pitchFamily="18" charset="0"/>
            </a:endParaRPr>
          </a:p>
          <a:p>
            <a:pPr algn="ctr"/>
            <a:r>
              <a:rPr lang="en-US" sz="3200" b="1" dirty="0" smtClean="0">
                <a:latin typeface="Garamond" panose="02020404030301010803" pitchFamily="18" charset="0"/>
                <a:hlinkClick r:id="rId4"/>
              </a:rPr>
              <a:t>DemandReduction@state.gov</a:t>
            </a:r>
            <a:r>
              <a:rPr lang="en-US" sz="3200" b="1" dirty="0" smtClean="0">
                <a:latin typeface="Garamond" panose="02020404030301010803" pitchFamily="18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024045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56080" y="171559"/>
            <a:ext cx="8441452" cy="621101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  <a:cs typeface="Arial" panose="020B0604020202020204" pitchFamily="34" charset="0"/>
              </a:rPr>
              <a:t>INL’s Universal Curriculum (2010-2020)</a:t>
            </a:r>
            <a:endParaRPr lang="en-US" b="1" dirty="0">
              <a:ln w="0"/>
              <a:solidFill>
                <a:schemeClr val="tx1"/>
              </a:solidFill>
              <a:latin typeface="Garamond" panose="02020404030301010803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55" y="1138548"/>
            <a:ext cx="8268043" cy="476466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8BDF-7C69-4874-A5A6-0A38F355C512}" type="slidenum">
              <a:rPr lang="en-US" smtClean="0"/>
              <a:t>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545378" y="1407888"/>
            <a:ext cx="34300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3 UC </a:t>
            </a:r>
            <a:r>
              <a:rPr lang="en-US" sz="2000" dirty="0" smtClean="0">
                <a:latin typeface="Garamond" panose="02020404030301010803" pitchFamily="18" charset="0"/>
              </a:rPr>
              <a:t>Series  </a:t>
            </a:r>
            <a:endParaRPr lang="en-US" sz="2000" dirty="0" smtClean="0">
              <a:latin typeface="Garamond" panose="02020404030301010803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121 Courses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2660 Total Training Hours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4 Editions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24 Languages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69 Countries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Garamond" panose="02020404030301010803" pitchFamily="18" charset="0"/>
              </a:rPr>
              <a:t>177 Training </a:t>
            </a:r>
            <a:r>
              <a:rPr lang="en-US" sz="2000" dirty="0" smtClean="0">
                <a:latin typeface="Garamond" panose="02020404030301010803" pitchFamily="18" charset="0"/>
              </a:rPr>
              <a:t>Providers</a:t>
            </a:r>
            <a:endParaRPr lang="en-US" sz="2000" dirty="0" smtClean="0"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92854" y="3839363"/>
            <a:ext cx="33024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 smtClean="0">
                <a:latin typeface="Garamond" panose="02020404030301010803" pitchFamily="18" charset="0"/>
              </a:rPr>
              <a:t>2021 Plans on ISSUP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Garamond" panose="02020404030301010803" pitchFamily="18" charset="0"/>
              </a:rPr>
              <a:t>Update Course</a:t>
            </a:r>
            <a:r>
              <a:rPr lang="en-US" sz="2000" dirty="0" smtClean="0">
                <a:latin typeface="Garamond" panose="02020404030301010803" pitchFamily="18" charset="0"/>
              </a:rPr>
              <a:t>s on ISSUP</a:t>
            </a:r>
          </a:p>
          <a:p>
            <a:pPr marL="457200" indent="-457200">
              <a:buAutoNum type="arabicPeriod"/>
            </a:pPr>
            <a:r>
              <a:rPr lang="en-US" sz="2000" dirty="0" smtClean="0">
                <a:latin typeface="Garamond" panose="02020404030301010803" pitchFamily="18" charset="0"/>
              </a:rPr>
              <a:t>Update Global Master Trainer Directory</a:t>
            </a:r>
            <a:endParaRPr lang="en-US" sz="2000" dirty="0">
              <a:latin typeface="Garamond" panose="02020404030301010803" pitchFamily="18" charset="0"/>
            </a:endParaRPr>
          </a:p>
          <a:p>
            <a:pPr marL="457200" indent="-457200">
              <a:buAutoNum type="arabicPeriod"/>
            </a:pPr>
            <a:r>
              <a:rPr lang="en-US" sz="2000" dirty="0" smtClean="0">
                <a:latin typeface="Garamond" panose="02020404030301010803" pitchFamily="18" charset="0"/>
              </a:rPr>
              <a:t>Update List of Training Providers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1025" y="408779"/>
            <a:ext cx="2351135" cy="775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04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30554" y="284884"/>
            <a:ext cx="12192000" cy="664731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  <a:cs typeface="Aparajita" panose="020B0604020202020204" pitchFamily="34" charset="0"/>
              </a:rPr>
              <a:t>Online Training: Self-Guided</a:t>
            </a:r>
            <a:endParaRPr lang="en-US" sz="4400" b="1" dirty="0">
              <a:ln w="0"/>
              <a:solidFill>
                <a:schemeClr val="tx1"/>
              </a:solidFill>
              <a:latin typeface="Garamond" panose="02020404030301010803" pitchFamily="18" charset="0"/>
              <a:cs typeface="Aparajit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8BDF-7C69-4874-A5A6-0A38F355C512}" type="slidenum">
              <a:rPr lang="en-US" smtClean="0"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2428" y="870467"/>
            <a:ext cx="3165793" cy="1360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148" y="877243"/>
            <a:ext cx="3210014" cy="1379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36" y="2380441"/>
            <a:ext cx="4175028" cy="2448654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7696" y="2265131"/>
            <a:ext cx="4554711" cy="2484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441" y="4228626"/>
            <a:ext cx="4434321" cy="24339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613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130554" y="284884"/>
            <a:ext cx="12192000" cy="664731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  <a:cs typeface="Aparajita" panose="020B0604020202020204" pitchFamily="34" charset="0"/>
              </a:rPr>
              <a:t>Online Training: Trainer Led</a:t>
            </a:r>
            <a:endParaRPr lang="en-US" sz="4400" b="1" dirty="0">
              <a:ln w="0"/>
              <a:solidFill>
                <a:schemeClr val="tx1"/>
              </a:solidFill>
              <a:latin typeface="Garamond" panose="02020404030301010803" pitchFamily="18" charset="0"/>
              <a:cs typeface="Aparajit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8BDF-7C69-4874-A5A6-0A38F355C512}" type="slidenum">
              <a:rPr lang="en-US" smtClean="0"/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65327" y="2574508"/>
            <a:ext cx="50369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ISSUP Training Hub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In partnership with Health-e-Knowledge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Transforming UC Courses  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Courses later this year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International Organizations will contract trainers to disseminate</a:t>
            </a:r>
          </a:p>
          <a:p>
            <a:pPr marL="457200" indent="-457200">
              <a:buFont typeface="Arial"/>
              <a:buChar char="•"/>
            </a:pPr>
            <a:r>
              <a:rPr lang="en-US" sz="2400" b="1" dirty="0" smtClean="0">
                <a:latin typeface="Garamond" panose="02020404030301010803" pitchFamily="18" charset="0"/>
              </a:rPr>
              <a:t>In future, training providers may develop their own courses</a:t>
            </a:r>
          </a:p>
          <a:p>
            <a:pPr marL="457200" indent="-457200">
              <a:buFont typeface="Arial"/>
              <a:buChar char="•"/>
            </a:pPr>
            <a:endParaRPr lang="en-US" sz="2400" b="1" dirty="0" smtClean="0">
              <a:latin typeface="Garamond" panose="020204040303010108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769" y="1004788"/>
            <a:ext cx="3165793" cy="13608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672" y="938298"/>
            <a:ext cx="3210014" cy="1379878"/>
          </a:xfrm>
          <a:prstGeom prst="rect">
            <a:avLst/>
          </a:prstGeom>
        </p:spPr>
      </p:pic>
      <p:pic>
        <p:nvPicPr>
          <p:cNvPr id="5" name="Picture 4" descr="Screen Shot 2021-01-26 at 12.20.48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6" y="2514117"/>
            <a:ext cx="6550129" cy="2994631"/>
          </a:xfrm>
          <a:prstGeom prst="rect">
            <a:avLst/>
          </a:prstGeom>
          <a:ln w="19050" cap="sq" cmpd="sng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962270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296754"/>
            <a:ext cx="12192000" cy="1032669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  <a:cs typeface="Aparajita" panose="020B0604020202020204" pitchFamily="34" charset="0"/>
              </a:rPr>
              <a:t>Examination and Credentialing</a:t>
            </a:r>
            <a:endParaRPr lang="en-US" sz="4400" b="1" dirty="0">
              <a:ln w="0"/>
              <a:solidFill>
                <a:schemeClr val="tx1"/>
              </a:solidFill>
              <a:latin typeface="Garamond" panose="02020404030301010803" pitchFamily="18" charset="0"/>
              <a:cs typeface="Aparajit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8BDF-7C69-4874-A5A6-0A38F355C512}" type="slidenum">
              <a:rPr lang="en-US" smtClean="0"/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41415" y="2903024"/>
            <a:ext cx="1123726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smtClean="0">
                <a:latin typeface="Garamond" panose="02020404030301010803" pitchFamily="18" charset="0"/>
              </a:rPr>
              <a:t>Online Proctoring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latin typeface="Garamond" panose="02020404030301010803" pitchFamily="18" charset="0"/>
              </a:rPr>
              <a:t>Launching Prevention Exam &amp; certificate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latin typeface="Garamond" panose="02020404030301010803" pitchFamily="18" charset="0"/>
              </a:rPr>
              <a:t>Expansion of GCCC Commission &amp; Power of Reciprocity</a:t>
            </a:r>
          </a:p>
          <a:p>
            <a:pPr marL="514350" indent="-514350">
              <a:buAutoNum type="arabicPeriod"/>
            </a:pPr>
            <a:r>
              <a:rPr lang="en-US" sz="3200" b="1" dirty="0" smtClean="0">
                <a:latin typeface="Garamond" panose="02020404030301010803" pitchFamily="18" charset="0"/>
              </a:rPr>
              <a:t>Importance in having the Government of the Philippines adopting GCCC credentials</a:t>
            </a:r>
            <a:endParaRPr lang="en-US" sz="3200" b="1" dirty="0" smtClean="0">
              <a:latin typeface="Garamond" panose="02020404030301010803" pitchFamily="18" charset="0"/>
            </a:endParaRPr>
          </a:p>
          <a:p>
            <a:r>
              <a:rPr lang="en-US" sz="1100" dirty="0"/>
              <a:t> </a:t>
            </a:r>
            <a:endParaRPr lang="en-US" sz="900" b="1" dirty="0" smtClean="0"/>
          </a:p>
          <a:p>
            <a:endParaRPr lang="en-US" sz="900" dirty="0"/>
          </a:p>
        </p:txBody>
      </p:sp>
      <p:pic>
        <p:nvPicPr>
          <p:cNvPr id="14" name="image13.png" descr="Certificates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87611" y="1020764"/>
            <a:ext cx="6599410" cy="16500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032" y="1161672"/>
            <a:ext cx="3355946" cy="144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342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456418"/>
            <a:ext cx="12192000" cy="107650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  <a:cs typeface="Aparajita" panose="020B0604020202020204" pitchFamily="34" charset="0"/>
              </a:rPr>
              <a:t>Quality Assurance</a:t>
            </a:r>
            <a:endParaRPr lang="en-US" sz="4400" b="1" dirty="0">
              <a:ln w="0"/>
              <a:solidFill>
                <a:schemeClr val="tx1"/>
              </a:solidFill>
              <a:latin typeface="Garamond" panose="02020404030301010803" pitchFamily="18" charset="0"/>
              <a:cs typeface="Aparajit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8BDF-7C69-4874-A5A6-0A38F355C512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682145789"/>
              </p:ext>
            </p:extLst>
          </p:nvPr>
        </p:nvGraphicFramePr>
        <p:xfrm>
          <a:off x="350800" y="3562218"/>
          <a:ext cx="5779867" cy="2455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198018"/>
              </p:ext>
            </p:extLst>
          </p:nvPr>
        </p:nvGraphicFramePr>
        <p:xfrm>
          <a:off x="6462259" y="3121850"/>
          <a:ext cx="6754259" cy="2995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Document" r:id="rId9" imgW="5727700" imgH="2540000" progId="Word.Document.12">
                  <p:embed/>
                </p:oleObj>
              </mc:Choice>
              <mc:Fallback>
                <p:oleObj name="Document" r:id="rId9" imgW="5727700" imgH="2540000" progId="Word.Document.12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62259" y="3121850"/>
                        <a:ext cx="6754259" cy="29952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cc318a4e75e6069efba729361713bb4f.pn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83" y="512912"/>
            <a:ext cx="1022349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063"/>
          <a:stretch/>
        </p:blipFill>
        <p:spPr>
          <a:xfrm>
            <a:off x="1511985" y="256519"/>
            <a:ext cx="1451171" cy="14948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6292" y="1763694"/>
            <a:ext cx="11400121" cy="1485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b="1" dirty="0" smtClean="0">
                <a:ln w="0"/>
                <a:latin typeface="Garamond" panose="02020404030301010803" pitchFamily="18" charset="0"/>
                <a:cs typeface="Aparajita" panose="020B0604020202020204" pitchFamily="34" charset="0"/>
              </a:rPr>
              <a:t>Mid-2021: UNODC global meeting of quality assurance agencies</a:t>
            </a:r>
          </a:p>
          <a:p>
            <a:pPr>
              <a:lnSpc>
                <a:spcPct val="80000"/>
              </a:lnSpc>
            </a:pPr>
            <a:endParaRPr lang="en-US" sz="2800" b="1" dirty="0" smtClean="0">
              <a:ln w="0"/>
              <a:latin typeface="Garamond" panose="02020404030301010803" pitchFamily="18" charset="0"/>
              <a:cs typeface="Aparajita" panose="020B0604020202020204" pitchFamily="34" charset="0"/>
            </a:endParaRPr>
          </a:p>
          <a:p>
            <a:pPr marL="457200" indent="-457200">
              <a:lnSpc>
                <a:spcPct val="80000"/>
              </a:lnSpc>
              <a:buFont typeface="Arial"/>
              <a:buChar char="•"/>
            </a:pPr>
            <a:r>
              <a:rPr lang="en-US" sz="2800" b="1" dirty="0" smtClean="0">
                <a:ln w="0"/>
                <a:latin typeface="Garamond" panose="02020404030301010803" pitchFamily="18" charset="0"/>
                <a:cs typeface="Aparajita" panose="020B0604020202020204" pitchFamily="34" charset="0"/>
              </a:rPr>
              <a:t>Late-2021: Colombo Plan launches International Consortium of Quality Assurance Agencies</a:t>
            </a:r>
            <a:endParaRPr lang="en-US" sz="2800" b="1" dirty="0">
              <a:ln w="0"/>
              <a:latin typeface="Garamond" panose="02020404030301010803" pitchFamily="18" charset="0"/>
              <a:cs typeface="Aparajit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36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74280" y="299776"/>
            <a:ext cx="10717720" cy="76596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latin typeface="Garamond" panose="02020404030301010803" pitchFamily="18" charset="0"/>
              </a:rPr>
              <a:t>International </a:t>
            </a:r>
            <a:r>
              <a:rPr lang="en-US" sz="3200" b="1" dirty="0">
                <a:latin typeface="Garamond" panose="02020404030301010803" pitchFamily="18" charset="0"/>
              </a:rPr>
              <a:t>Technology Transfer Centers (ITTCs</a:t>
            </a:r>
            <a:r>
              <a:rPr lang="en-US" sz="3200" b="1" dirty="0" smtClean="0">
                <a:latin typeface="Garamond" panose="02020404030301010803" pitchFamily="18" charset="0"/>
              </a:rPr>
              <a:t>)</a:t>
            </a:r>
            <a:endParaRPr lang="en-US" sz="3200" b="1" dirty="0"/>
          </a:p>
        </p:txBody>
      </p:sp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136318330"/>
              </p:ext>
            </p:extLst>
          </p:nvPr>
        </p:nvGraphicFramePr>
        <p:xfrm>
          <a:off x="6529922" y="1466425"/>
          <a:ext cx="5257484" cy="3926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2" name="TextBox 61"/>
          <p:cNvSpPr txBox="1"/>
          <p:nvPr/>
        </p:nvSpPr>
        <p:spPr>
          <a:xfrm>
            <a:off x="248146" y="1635766"/>
            <a:ext cx="6904300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aramond"/>
                <a:cs typeface="Garamond"/>
              </a:rPr>
              <a:t>Network of International Universities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aramond"/>
                <a:cs typeface="Garamond"/>
              </a:rPr>
              <a:t>Universities provide analysis for national governments</a:t>
            </a:r>
            <a:endParaRPr lang="en-US" sz="2600" dirty="0" smtClean="0">
              <a:latin typeface="Garamond"/>
              <a:cs typeface="Garamo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Garamond"/>
              <a:cs typeface="Garamo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aramond"/>
                <a:cs typeface="Garamond"/>
              </a:rPr>
              <a:t>Systems Approach: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aramond"/>
                <a:cs typeface="Garamond"/>
              </a:rPr>
              <a:t>Mapping </a:t>
            </a:r>
            <a:r>
              <a:rPr lang="en-US" sz="2600" dirty="0" smtClean="0">
                <a:latin typeface="Garamond"/>
                <a:cs typeface="Garamond"/>
              </a:rPr>
              <a:t>Tool, </a:t>
            </a:r>
            <a:endParaRPr lang="en-US" sz="2600" dirty="0" smtClean="0">
              <a:latin typeface="Garamond"/>
              <a:cs typeface="Garamond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aramond"/>
                <a:cs typeface="Garamond"/>
              </a:rPr>
              <a:t>Analysis of Drug Use &amp; Crime Drivers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aramond"/>
                <a:cs typeface="Garamond"/>
              </a:rPr>
              <a:t>Integration of Services</a:t>
            </a:r>
          </a:p>
          <a:p>
            <a:endParaRPr lang="en-US" sz="2600" dirty="0" smtClean="0">
              <a:latin typeface="Garamond"/>
              <a:cs typeface="Garamo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aramond"/>
                <a:cs typeface="Garamond"/>
              </a:rPr>
              <a:t>Recurring data collection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latin typeface="Garamond"/>
                <a:cs typeface="Garamond"/>
              </a:rPr>
              <a:t>Outcome evaluations</a:t>
            </a:r>
            <a:endParaRPr lang="en-US" sz="2600" dirty="0" smtClean="0">
              <a:latin typeface="Garamond"/>
              <a:cs typeface="Garamond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600" dirty="0" smtClean="0">
              <a:latin typeface="Garamond"/>
              <a:cs typeface="Garamond"/>
            </a:endParaRPr>
          </a:p>
        </p:txBody>
      </p:sp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t="10464" r="18760" b="23801"/>
          <a:stretch/>
        </p:blipFill>
        <p:spPr>
          <a:xfrm>
            <a:off x="9313289" y="4062177"/>
            <a:ext cx="590454" cy="608763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637" y="2809497"/>
            <a:ext cx="666748" cy="598053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254" y="3976112"/>
            <a:ext cx="914035" cy="83556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32" t="10464" r="18760" b="23801"/>
          <a:stretch/>
        </p:blipFill>
        <p:spPr>
          <a:xfrm>
            <a:off x="9903743" y="3426483"/>
            <a:ext cx="590454" cy="6087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708" y="3340418"/>
            <a:ext cx="914035" cy="8355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602" y="2652585"/>
            <a:ext cx="914035" cy="835562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77" y="2094070"/>
            <a:ext cx="914035" cy="8355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841" y="1428149"/>
            <a:ext cx="914035" cy="8355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6139" y="285435"/>
            <a:ext cx="1641462" cy="710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6061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544014"/>
            <a:ext cx="12192000" cy="706860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  <a:cs typeface="Aparajita" panose="020B0604020202020204" pitchFamily="34" charset="0"/>
              </a:rPr>
              <a:t>2021 Program Development</a:t>
            </a:r>
            <a:endParaRPr lang="en-US" sz="4400" b="1" dirty="0">
              <a:ln w="0"/>
              <a:solidFill>
                <a:schemeClr val="tx1"/>
              </a:solidFill>
              <a:latin typeface="Garamond" panose="02020404030301010803" pitchFamily="18" charset="0"/>
              <a:cs typeface="Aparajit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8BDF-7C69-4874-A5A6-0A38F355C512}" type="slidenum">
              <a:rPr lang="en-US" smtClean="0"/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046574" y="1652838"/>
            <a:ext cx="9860097" cy="318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Garamond" panose="02020404030301010803" pitchFamily="18" charset="0"/>
              </a:rPr>
              <a:t>Five-year in-depth program and evaluation in the city of Pereira, Colombia</a:t>
            </a:r>
            <a:endParaRPr lang="en-US" sz="3200" b="1" dirty="0" smtClean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Garamond" panose="02020404030301010803" pitchFamily="18" charset="0"/>
              </a:rPr>
              <a:t>Create </a:t>
            </a:r>
            <a:r>
              <a:rPr lang="en-US" sz="3200" b="1" dirty="0" smtClean="0">
                <a:latin typeface="Garamond" panose="02020404030301010803" pitchFamily="18" charset="0"/>
              </a:rPr>
              <a:t>Alternatives to Incarceration </a:t>
            </a:r>
            <a:r>
              <a:rPr lang="en-US" sz="3200" b="1" dirty="0" smtClean="0">
                <a:latin typeface="Garamond" panose="02020404030301010803" pitchFamily="18" charset="0"/>
              </a:rPr>
              <a:t>Programs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Garamond" panose="02020404030301010803" pitchFamily="18" charset="0"/>
              </a:rPr>
              <a:t>Youth Forum</a:t>
            </a:r>
            <a:r>
              <a:rPr lang="en-US" sz="3200" b="1" dirty="0">
                <a:latin typeface="Garamond" panose="02020404030301010803" pitchFamily="18" charset="0"/>
              </a:rPr>
              <a:t> </a:t>
            </a:r>
            <a:r>
              <a:rPr lang="en-US" sz="3200" b="1" dirty="0" smtClean="0">
                <a:latin typeface="Garamond" panose="02020404030301010803" pitchFamily="18" charset="0"/>
              </a:rPr>
              <a:t>/ Youth Congress Curriculum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Garamond" panose="02020404030301010803" pitchFamily="18" charset="0"/>
              </a:rPr>
              <a:t>Law Enforcement &amp; School Prevention Dialogue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 smtClean="0">
                <a:latin typeface="Garamond" panose="02020404030301010803" pitchFamily="18" charset="0"/>
              </a:rPr>
              <a:t>Mainstream CADCA Community Coalition Program</a:t>
            </a:r>
            <a:endParaRPr lang="en-US" sz="3200" b="1" dirty="0" smtClean="0">
              <a:latin typeface="Garamond" panose="020204040303010108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91454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0" y="266627"/>
            <a:ext cx="12192000" cy="872114"/>
          </a:xfrm>
          <a:prstGeom prst="rect">
            <a:avLst/>
          </a:prstGeom>
          <a:ln>
            <a:noFill/>
          </a:ln>
          <a:effectLst/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lnSpc>
                <a:spcPct val="80000"/>
              </a:lnSpc>
            </a:pPr>
            <a:r>
              <a:rPr lang="en-US" sz="44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  <a:cs typeface="Aparajita" panose="020B0604020202020204" pitchFamily="34" charset="0"/>
              </a:rPr>
              <a:t>ISSUP Global Conference </a:t>
            </a:r>
            <a:r>
              <a:rPr lang="mr-IN" sz="44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  <a:cs typeface="Aparajita" panose="020B0604020202020204" pitchFamily="34" charset="0"/>
              </a:rPr>
              <a:t>–</a:t>
            </a:r>
            <a:r>
              <a:rPr lang="en-US" sz="4400" b="1" dirty="0" smtClean="0">
                <a:ln w="0"/>
                <a:solidFill>
                  <a:schemeClr val="tx1"/>
                </a:solidFill>
                <a:latin typeface="Garamond" panose="02020404030301010803" pitchFamily="18" charset="0"/>
                <a:cs typeface="Aparajita" panose="020B0604020202020204" pitchFamily="34" charset="0"/>
              </a:rPr>
              <a:t> Feb. 7-12, 2022</a:t>
            </a:r>
            <a:endParaRPr lang="en-US" sz="4400" b="1" dirty="0">
              <a:ln w="0"/>
              <a:solidFill>
                <a:schemeClr val="tx1"/>
              </a:solidFill>
              <a:latin typeface="Garamond" panose="02020404030301010803" pitchFamily="18" charset="0"/>
              <a:cs typeface="Aparajita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D8BDF-7C69-4874-A5A6-0A38F355C512}" type="slidenum">
              <a:rPr lang="en-US" smtClean="0"/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35122" y="1291285"/>
            <a:ext cx="1066432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latin typeface="Garamond" panose="02020404030301010803" pitchFamily="18" charset="0"/>
              </a:rPr>
              <a:t>Abu Dhabi National Exhibition Centre, United Arab Emirates</a:t>
            </a:r>
          </a:p>
          <a:p>
            <a:pPr marL="514350" indent="-514350">
              <a:buAutoNum type="arabicPeriod"/>
            </a:pPr>
            <a:r>
              <a:rPr lang="en-US" sz="3200" dirty="0" smtClean="0">
                <a:latin typeface="Garamond" panose="02020404030301010803" pitchFamily="18" charset="0"/>
              </a:rPr>
              <a:t>Virtual Conference: 24/7</a:t>
            </a:r>
            <a:endParaRPr lang="en-US" sz="2000" dirty="0">
              <a:latin typeface="Garamond" panose="02020404030301010803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0831" y="3009057"/>
            <a:ext cx="4931469" cy="3055623"/>
          </a:xfrm>
          <a:prstGeom prst="rect">
            <a:avLst/>
          </a:prstGeom>
          <a:ln w="6350">
            <a:solidFill>
              <a:schemeClr val="accent6">
                <a:lumMod val="50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25" b="3318"/>
          <a:stretch/>
        </p:blipFill>
        <p:spPr>
          <a:xfrm>
            <a:off x="510889" y="3003058"/>
            <a:ext cx="5902337" cy="3070231"/>
          </a:xfrm>
          <a:prstGeom prst="rect">
            <a:avLst/>
          </a:prstGeom>
          <a:ln w="6350">
            <a:solidFill>
              <a:schemeClr val="accent6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19374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475</Words>
  <Application>Microsoft Macintosh PowerPoint</Application>
  <PresentationFormat>Custom</PresentationFormat>
  <Paragraphs>126</Paragraphs>
  <Slides>10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Microsoft Word Document</vt:lpstr>
      <vt:lpstr>INL Drug Demand Reduction 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International Technology Transfer Centers (ITTCs)</vt:lpstr>
      <vt:lpstr>PowerPoint Presentation</vt:lpstr>
      <vt:lpstr>PowerPoint Presentation</vt:lpstr>
      <vt:lpstr>Thank you!</vt:lpstr>
    </vt:vector>
  </TitlesOfParts>
  <Company>U.S. Department of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GPP Counternarcotics BRANCH Monthly Briefing</dc:title>
  <dc:creator>Sisson, Charlotte A</dc:creator>
  <cp:lastModifiedBy>Brian Morales</cp:lastModifiedBy>
  <cp:revision>34</cp:revision>
  <dcterms:created xsi:type="dcterms:W3CDTF">2021-01-11T16:43:20Z</dcterms:created>
  <dcterms:modified xsi:type="dcterms:W3CDTF">2021-01-26T07:31:56Z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1665d9ee-429a-4d5f-97cc-cfb56e044a6e_Enabled">
    <vt:lpwstr>True</vt:lpwstr>
  </property>
  <property fmtid="{D5CDD505-2E9C-101B-9397-08002B2CF9AE}" pid="3" name="MSIP_Label_1665d9ee-429a-4d5f-97cc-cfb56e044a6e_SiteId">
    <vt:lpwstr>66cf5074-5afe-48d1-a691-a12b2121f44b</vt:lpwstr>
  </property>
  <property fmtid="{D5CDD505-2E9C-101B-9397-08002B2CF9AE}" pid="4" name="MSIP_Label_1665d9ee-429a-4d5f-97cc-cfb56e044a6e_Owner">
    <vt:lpwstr>SissonCA@state.gov</vt:lpwstr>
  </property>
  <property fmtid="{D5CDD505-2E9C-101B-9397-08002B2CF9AE}" pid="5" name="MSIP_Label_1665d9ee-429a-4d5f-97cc-cfb56e044a6e_SetDate">
    <vt:lpwstr>2021-01-11T16:44:09.7832407Z</vt:lpwstr>
  </property>
  <property fmtid="{D5CDD505-2E9C-101B-9397-08002B2CF9AE}" pid="6" name="MSIP_Label_1665d9ee-429a-4d5f-97cc-cfb56e044a6e_Name">
    <vt:lpwstr>Unclassified</vt:lpwstr>
  </property>
  <property fmtid="{D5CDD505-2E9C-101B-9397-08002B2CF9AE}" pid="7" name="MSIP_Label_1665d9ee-429a-4d5f-97cc-cfb56e044a6e_Application">
    <vt:lpwstr>Microsoft Azure Information Protection</vt:lpwstr>
  </property>
  <property fmtid="{D5CDD505-2E9C-101B-9397-08002B2CF9AE}" pid="8" name="MSIP_Label_1665d9ee-429a-4d5f-97cc-cfb56e044a6e_ActionId">
    <vt:lpwstr>5ef2cda8-4d41-4e99-af7a-bd97fb1ccc36</vt:lpwstr>
  </property>
  <property fmtid="{D5CDD505-2E9C-101B-9397-08002B2CF9AE}" pid="9" name="MSIP_Label_1665d9ee-429a-4d5f-97cc-cfb56e044a6e_Extended_MSFT_Method">
    <vt:lpwstr>Manual</vt:lpwstr>
  </property>
  <property fmtid="{D5CDD505-2E9C-101B-9397-08002B2CF9AE}" pid="10" name="Sensitivity">
    <vt:lpwstr>Unclassified</vt:lpwstr>
  </property>
</Properties>
</file>