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524000"/>
            <a:ext cx="71628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Preventive Education &amp; Training Unit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National Dangerous Drugs Control Board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87266"/>
            <a:ext cx="1891144" cy="808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19" y="3124200"/>
            <a:ext cx="4119562" cy="274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1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73" y="609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855" y="1981200"/>
            <a:ext cx="6082145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Empowering Sri Lankans towards a drug free life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9624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67000" y="3886200"/>
            <a:ext cx="57912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 smtClean="0"/>
              <a:t>Enable </a:t>
            </a:r>
            <a:r>
              <a:rPr lang="en-US" sz="2800" dirty="0"/>
              <a:t>people to create a safer environment towards prevention and reduction of substance abuse through quality education and training.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91"/>
          <a:stretch/>
        </p:blipFill>
        <p:spPr>
          <a:xfrm>
            <a:off x="706582" y="1885900"/>
            <a:ext cx="1655618" cy="1695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5" r="32000"/>
          <a:stretch/>
        </p:blipFill>
        <p:spPr>
          <a:xfrm>
            <a:off x="388629" y="3905250"/>
            <a:ext cx="2083705" cy="2038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228600"/>
            <a:ext cx="1790700" cy="7652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612323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Our Vision and Mission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5265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We Provide Our Services through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/>
              <a:t>Awareness </a:t>
            </a:r>
            <a:r>
              <a:rPr lang="en-US" sz="2800" i="1" dirty="0" err="1"/>
              <a:t>Programmes</a:t>
            </a:r>
            <a:r>
              <a:rPr lang="en-US" sz="2800" i="1" dirty="0"/>
              <a:t> </a:t>
            </a:r>
            <a:r>
              <a:rPr lang="en-US" sz="2800" i="1" dirty="0" smtClean="0"/>
              <a:t>in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Government Schools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International Schools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Vocational Training Centers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Universities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Sunday Schools </a:t>
            </a:r>
            <a:r>
              <a:rPr lang="en-US" sz="2400" dirty="0" smtClean="0"/>
              <a:t>and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Exhibitions on Drug </a:t>
            </a:r>
            <a:r>
              <a:rPr lang="en-US" sz="2400" dirty="0" smtClean="0"/>
              <a:t>Prevention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Early Childhood Development for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     Parents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sz="24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52412"/>
            <a:ext cx="1671735" cy="7143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325812" cy="2362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:\DCIM\103_FUJI\DSCF37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657600"/>
            <a:ext cx="3083592" cy="238125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969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670" y="1066800"/>
            <a:ext cx="847453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Awareness </a:t>
            </a:r>
            <a:r>
              <a:rPr lang="en-US" b="1" dirty="0" err="1" smtClean="0"/>
              <a:t>Programmes</a:t>
            </a:r>
            <a:r>
              <a:rPr lang="en-US" b="1" dirty="0" smtClean="0"/>
              <a:t> in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Plantation Sector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Larger </a:t>
            </a:r>
            <a:r>
              <a:rPr lang="en-US" dirty="0"/>
              <a:t>Work </a:t>
            </a:r>
            <a:r>
              <a:rPr lang="en-US" dirty="0" smtClean="0"/>
              <a:t>Places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Government Sector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Law </a:t>
            </a:r>
            <a:r>
              <a:rPr lang="en-US" dirty="0"/>
              <a:t>Enforcement </a:t>
            </a:r>
            <a:r>
              <a:rPr lang="en-US" dirty="0" smtClean="0"/>
              <a:t>Agencies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Education Sector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Health Sector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14350" indent="-457200"/>
            <a:r>
              <a:rPr lang="en-US" b="1" dirty="0" smtClean="0"/>
              <a:t>Training </a:t>
            </a:r>
            <a:r>
              <a:rPr lang="en-US" b="1" dirty="0" err="1" smtClean="0"/>
              <a:t>Programmes</a:t>
            </a:r>
            <a:r>
              <a:rPr lang="en-US" b="1" dirty="0" smtClean="0"/>
              <a:t> for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/>
              <a:t>Teachers (TOT)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/>
              <a:t>Government Officers (</a:t>
            </a:r>
            <a:r>
              <a:rPr lang="en-US" sz="2600" dirty="0"/>
              <a:t>TOT</a:t>
            </a:r>
            <a:r>
              <a:rPr lang="en-US" sz="26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/>
              <a:t>Youth Leaders (TOT)</a:t>
            </a:r>
            <a:endParaRPr lang="en-US" sz="2600" dirty="0"/>
          </a:p>
          <a:p>
            <a:pPr lvl="1"/>
            <a:endParaRPr lang="en-US" sz="26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77538"/>
            <a:ext cx="1605393" cy="686025"/>
          </a:xfrm>
          <a:prstGeom prst="rect">
            <a:avLst/>
          </a:prstGeom>
        </p:spPr>
      </p:pic>
      <p:pic>
        <p:nvPicPr>
          <p:cNvPr id="7" name="Picture 3" descr="D:\pet 4tos\August\Animisa Training\20140805_125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327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pet 4tos\September\wanni\54 divi\20140904_1216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774" y="3352800"/>
            <a:ext cx="3285226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2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1800" dirty="0"/>
              <a:t>Preventive Education and Training Unit-</a:t>
            </a:r>
            <a:r>
              <a:rPr lang="en-US" sz="1800" dirty="0" err="1"/>
              <a:t>Programme</a:t>
            </a:r>
            <a:r>
              <a:rPr lang="en-US" sz="1800" dirty="0"/>
              <a:t> Schedule</a:t>
            </a:r>
            <a:br>
              <a:rPr lang="en-US" sz="1800" dirty="0"/>
            </a:br>
            <a:r>
              <a:rPr lang="en-US" sz="1800" dirty="0"/>
              <a:t>National Dangerous Drugs Control Board</a:t>
            </a:r>
            <a:br>
              <a:rPr lang="en-US" sz="1800" dirty="0"/>
            </a:br>
            <a:r>
              <a:rPr lang="en-US" sz="1800" dirty="0"/>
              <a:t>Cumulative Summary of the End of Month of </a:t>
            </a:r>
            <a:r>
              <a:rPr lang="en-US" sz="1800" dirty="0" smtClean="0"/>
              <a:t>September </a:t>
            </a:r>
            <a:r>
              <a:rPr lang="en-US" sz="1800" dirty="0"/>
              <a:t>2018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086600" cy="46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157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107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Preventive Education &amp; Training Unit National Dangerous Drugs Control Board</vt:lpstr>
      <vt:lpstr> </vt:lpstr>
      <vt:lpstr>We Provide Our Services through</vt:lpstr>
      <vt:lpstr>PowerPoint Presentation</vt:lpstr>
      <vt:lpstr>Preventive Education and Training Unit-Programme Schedule National Dangerous Drugs Control Board Cumulative Summary of the End of Month of September 2018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Preventive Education &amp; Training Unit National Dangerous Drugs Control Board</dc:title>
  <dc:creator>PET NDDCB</dc:creator>
  <cp:lastModifiedBy>Prarthana Abeywickrama</cp:lastModifiedBy>
  <cp:revision>19</cp:revision>
  <dcterms:created xsi:type="dcterms:W3CDTF">2006-08-16T00:00:00Z</dcterms:created>
  <dcterms:modified xsi:type="dcterms:W3CDTF">2018-10-09T05:20:27Z</dcterms:modified>
</cp:coreProperties>
</file>