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68" r:id="rId3"/>
    <p:sldId id="257" r:id="rId4"/>
    <p:sldId id="258" r:id="rId5"/>
    <p:sldId id="269" r:id="rId6"/>
    <p:sldId id="263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8F3633-18C0-FC40-9237-2149B8E72BC7}" type="datetimeFigureOut">
              <a:rPr lang="en-US" smtClean="0"/>
              <a:t>7/6/2015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7A83B-80E0-844F-9255-76A5D25AB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24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7A83B-80E0-844F-9255-76A5D25ABF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135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Ideas</a:t>
            </a:r>
          </a:p>
          <a:p>
            <a:r>
              <a:rPr lang="en-US" dirty="0" smtClean="0"/>
              <a:t>ISSUP</a:t>
            </a:r>
            <a:r>
              <a:rPr lang="en-US" baseline="0" dirty="0" smtClean="0"/>
              <a:t> was established in order to strengthen our global network of individuals working in the field of substance use prevention and treatment. It provides a platform to brings us all together in our commitment to protect individuals and communities from the ill effects of substance use.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Society</a:t>
            </a:r>
          </a:p>
          <a:p>
            <a:r>
              <a:rPr lang="en-US" baseline="0" dirty="0" smtClean="0"/>
              <a:t>Through ISSUP – treatment professionals, demand reduction practitioners, academics, advocates and policy makers have access to the latest news, scientific research, training and credentialing prospects to further their professional development in the field. </a:t>
            </a:r>
          </a:p>
          <a:p>
            <a:r>
              <a:rPr lang="en-US" baseline="0" dirty="0" smtClean="0"/>
              <a:t>Together, ISSUP has the potential to significantly contribute to curbing the risk that drug use poses on individuals, communities and nations around the world.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Website</a:t>
            </a:r>
          </a:p>
          <a:p>
            <a:r>
              <a:rPr lang="en-US" baseline="0" dirty="0" smtClean="0"/>
              <a:t>We do this through the new ISSUP Website that will provide the platform for the interaction between treatment and prevention practitioners and professionals. ISSUP is an important </a:t>
            </a:r>
            <a:r>
              <a:rPr lang="en-US" baseline="0" dirty="0" err="1" smtClean="0"/>
              <a:t>initative</a:t>
            </a:r>
            <a:r>
              <a:rPr lang="en-US" baseline="0" dirty="0" smtClean="0"/>
              <a:t> for the Colombo Plan and we hope that it provides help to us all in our combined efforts in drug demand reduction. The impact of our </a:t>
            </a:r>
            <a:r>
              <a:rPr lang="en-US" baseline="0" smtClean="0"/>
              <a:t>work is stronger </a:t>
            </a:r>
            <a:r>
              <a:rPr lang="en-US" baseline="0" dirty="0" smtClean="0"/>
              <a:t>when we work together and we hope that  ISSUP is helpful and an important resource in your work.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My colleague Joanna will go through the website with you in more details now.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7A83B-80E0-844F-9255-76A5D25ABF9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19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err="1" smtClean="0"/>
              <a:t>Comms</a:t>
            </a:r>
            <a:r>
              <a:rPr lang="en-US" baseline="0" dirty="0" smtClean="0"/>
              <a:t>– Keeping you up to date with the latest research and news. Contributed to from a range of ISSUP stakeholders, as well as the ISSUP community. Latest events including trainings and meetings/conferences from the field</a:t>
            </a:r>
          </a:p>
          <a:p>
            <a:r>
              <a:rPr lang="en-US" baseline="0" dirty="0" smtClean="0"/>
              <a:t>Connections – putting you in touch with other professionals in your field</a:t>
            </a:r>
          </a:p>
          <a:p>
            <a:r>
              <a:rPr lang="en-US" baseline="0" dirty="0" smtClean="0"/>
              <a:t>Conveying – Using the website as a tool to show the outside world that this is a profession</a:t>
            </a:r>
          </a:p>
          <a:p>
            <a:r>
              <a:rPr lang="en-US" baseline="0" dirty="0" smtClean="0"/>
              <a:t>Clarify – clarifying for the lay person the issue of SUD, promoting best practice, describing BP, and talking of SUD within the knowledge</a:t>
            </a:r>
          </a:p>
          <a:p>
            <a:r>
              <a:rPr lang="en-US" baseline="0" dirty="0" smtClean="0"/>
              <a:t>Consult– allowing you, our members to tell us what you need, to solicit your advice and consult re your needs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7A83B-80E0-844F-9255-76A5D25ABF9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19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r>
              <a:rPr lang="en-US" dirty="0" smtClean="0"/>
              <a:t>GO TO WEBSITE</a:t>
            </a:r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Font typeface="Arial"/>
              <a:buNone/>
            </a:pPr>
            <a:r>
              <a:rPr lang="en-US" dirty="0" smtClean="0"/>
              <a:t>Homepage: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Sliding</a:t>
            </a:r>
            <a:r>
              <a:rPr lang="en-US" baseline="0" dirty="0" smtClean="0"/>
              <a:t> banner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Intro</a:t>
            </a:r>
            <a:r>
              <a:rPr lang="en-US" baseline="0" dirty="0" smtClean="0"/>
              <a:t> to ISSUP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Latest content additions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A selection of events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Languages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Member login/join boxes</a:t>
            </a:r>
          </a:p>
          <a:p>
            <a:pPr marL="0" indent="0">
              <a:buFont typeface="Arial"/>
              <a:buNone/>
            </a:pPr>
            <a:r>
              <a:rPr lang="en-US" baseline="0" dirty="0" smtClean="0"/>
              <a:t>About ISSUP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An introductory section to tell everyone</a:t>
            </a:r>
            <a:r>
              <a:rPr lang="en-US" baseline="0" dirty="0" smtClean="0"/>
              <a:t> who we are, and allow you to get in touch directly</a:t>
            </a:r>
          </a:p>
          <a:p>
            <a:r>
              <a:rPr lang="en-US" dirty="0" smtClean="0"/>
              <a:t>Training: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An essential</a:t>
            </a:r>
            <a:r>
              <a:rPr lang="en-US" baseline="0" dirty="0" smtClean="0"/>
              <a:t> role of ISSUP is to promote the continued development of it’s professionals.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The website introduces you to the variety of trainings available to undertake under the titles of the Universal Prevention Curriculum and Universal Treatment Curriculum 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A calendar of upcoming trainings allows you to see what’s happening and where, and register directly for elements you’d like to undertake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err="1" smtClean="0"/>
              <a:t>Credentialling</a:t>
            </a:r>
            <a:endParaRPr lang="en-US" baseline="0" dirty="0" smtClean="0"/>
          </a:p>
          <a:p>
            <a:r>
              <a:rPr lang="en-US" dirty="0" smtClean="0"/>
              <a:t>Substance Use: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Introducing the field</a:t>
            </a:r>
          </a:p>
          <a:p>
            <a:pPr marL="171450" indent="-171450">
              <a:buFont typeface="Arial"/>
              <a:buChar char="•"/>
            </a:pPr>
            <a:r>
              <a:rPr lang="en-US" dirty="0" err="1" smtClean="0"/>
              <a:t>Emphasising</a:t>
            </a:r>
            <a:r>
              <a:rPr lang="en-US" dirty="0" smtClean="0"/>
              <a:t> best practice,</a:t>
            </a:r>
            <a:r>
              <a:rPr lang="en-US" baseline="0" dirty="0" smtClean="0"/>
              <a:t> and science behind approaches taken by professionals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Explaining the terms we use… addiction, substance use disorders, prevention etc.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Develop as our learning increases</a:t>
            </a:r>
            <a:endParaRPr lang="en-US" dirty="0" smtClean="0"/>
          </a:p>
          <a:p>
            <a:r>
              <a:rPr lang="en-US" dirty="0" smtClean="0"/>
              <a:t>Forum:</a:t>
            </a:r>
          </a:p>
          <a:p>
            <a:r>
              <a:rPr lang="en-US" dirty="0" smtClean="0"/>
              <a:t>Where</a:t>
            </a:r>
            <a:r>
              <a:rPr lang="en-US" baseline="0" dirty="0" smtClean="0"/>
              <a:t> we talk to each other around the world</a:t>
            </a:r>
          </a:p>
          <a:p>
            <a:r>
              <a:rPr lang="en-US" dirty="0" smtClean="0"/>
              <a:t>There are 6 Forums, 1</a:t>
            </a:r>
            <a:r>
              <a:rPr lang="en-US" baseline="0" dirty="0" smtClean="0"/>
              <a:t> is open to the public and any users of the site, and the rest are for ISSUP members only.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Members – to ask another member a question, or start a discussion with a group of members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Prevention and treatment  – for all matters specific to prevention or treatment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Research and </a:t>
            </a:r>
            <a:r>
              <a:rPr lang="en-US" baseline="0" dirty="0" err="1" smtClean="0"/>
              <a:t>eval</a:t>
            </a:r>
            <a:r>
              <a:rPr lang="en-US" baseline="0" dirty="0" smtClean="0"/>
              <a:t> – for scientists 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Admin – for more practical matters that may relate to training, </a:t>
            </a:r>
            <a:r>
              <a:rPr lang="en-US" baseline="0" dirty="0" err="1" smtClean="0"/>
              <a:t>credentialling</a:t>
            </a:r>
            <a:r>
              <a:rPr lang="en-US" baseline="0" dirty="0" smtClean="0"/>
              <a:t>, further studies, or any areas that users wish to discuss such as fundraising, the operation of research or project.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Open – to put allow non members to connect with the knowledge and know-how of ISSUP members, and hear what they want to learn and know about</a:t>
            </a:r>
            <a:endParaRPr lang="en-US" dirty="0" smtClean="0"/>
          </a:p>
          <a:p>
            <a:r>
              <a:rPr lang="en-US" dirty="0" smtClean="0"/>
              <a:t>Information Centre: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central exchange point of information. It is fed by</a:t>
            </a:r>
            <a:r>
              <a:rPr lang="en-US" baseline="0" dirty="0" smtClean="0"/>
              <a:t> ISSUP, but also by the members</a:t>
            </a:r>
          </a:p>
          <a:p>
            <a:pPr marL="0" indent="0">
              <a:buFont typeface="Arial"/>
              <a:buNone/>
            </a:pPr>
            <a:r>
              <a:rPr lang="en-US" baseline="0" dirty="0" smtClean="0"/>
              <a:t>Content is </a:t>
            </a:r>
            <a:r>
              <a:rPr lang="en-US" baseline="0" dirty="0" err="1" smtClean="0"/>
              <a:t>organised</a:t>
            </a:r>
            <a:r>
              <a:rPr lang="en-US" baseline="0" dirty="0" smtClean="0"/>
              <a:t> into 4 sections: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Online Publications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News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Latest Research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Events</a:t>
            </a:r>
          </a:p>
          <a:p>
            <a:pPr marL="0" indent="0">
              <a:buFont typeface="Arial"/>
              <a:buNone/>
            </a:pPr>
            <a:r>
              <a:rPr lang="en-US" baseline="0" dirty="0" smtClean="0"/>
              <a:t>Filter everything by category/country</a:t>
            </a:r>
          </a:p>
          <a:p>
            <a:pPr marL="0" indent="0">
              <a:buFont typeface="Arial"/>
              <a:buNone/>
            </a:pPr>
            <a:r>
              <a:rPr lang="en-US" baseline="0" dirty="0" smtClean="0"/>
              <a:t>Exciting – you can shape the content, based on research from your area of work or country</a:t>
            </a:r>
          </a:p>
          <a:p>
            <a:endParaRPr lang="en-US" dirty="0" smtClean="0"/>
          </a:p>
          <a:p>
            <a:r>
              <a:rPr lang="en-US" dirty="0" smtClean="0"/>
              <a:t>Member area:</a:t>
            </a:r>
          </a:p>
          <a:p>
            <a:r>
              <a:rPr lang="en-US" dirty="0" smtClean="0"/>
              <a:t>GO</a:t>
            </a:r>
            <a:r>
              <a:rPr lang="en-US" baseline="0" dirty="0" smtClean="0"/>
              <a:t> TO REGISTRATION</a:t>
            </a:r>
            <a:endParaRPr lang="en-US" dirty="0" smtClean="0"/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Complete a quick and easy registration process. ISSUP staff will approve your membership within 3 days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You can update your profile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See profiles of other members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Benefits to</a:t>
            </a:r>
            <a:r>
              <a:rPr lang="en-US" baseline="0" dirty="0" smtClean="0"/>
              <a:t> re-iterate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Please go to a computer here to register yourself – we urge you!</a:t>
            </a:r>
            <a:endParaRPr lang="en-US" dirty="0" smtClean="0"/>
          </a:p>
          <a:p>
            <a:r>
              <a:rPr lang="en-US" dirty="0" smtClean="0"/>
              <a:t>Profile page:</a:t>
            </a:r>
          </a:p>
          <a:p>
            <a:r>
              <a:rPr lang="en-US" smtClean="0"/>
              <a:t>GO TO MY PROFILE PAGE</a:t>
            </a:r>
            <a:endParaRPr lang="en-US" dirty="0" smtClean="0"/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You can choose what information you allow mother</a:t>
            </a:r>
            <a:r>
              <a:rPr lang="en-US" baseline="0" dirty="0" smtClean="0"/>
              <a:t> members to see. Only members can access your profile, and only the elements you decide. 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Promote the work you’re doing here by uploading your presentations, research, latest work.</a:t>
            </a:r>
            <a:endParaRPr lang="en-US" dirty="0" smtClean="0"/>
          </a:p>
          <a:p>
            <a:pPr marL="0" indent="0">
              <a:buFont typeface="Arial"/>
              <a:buNone/>
            </a:pPr>
            <a:endParaRPr lang="en-US" baseline="0" dirty="0" smtClean="0"/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dirty="0" smtClean="0"/>
          </a:p>
          <a:p>
            <a:pPr marL="0" indent="0">
              <a:buFont typeface="Arial"/>
              <a:buNone/>
            </a:pPr>
            <a:endParaRPr lang="en-US" baseline="0" dirty="0" smtClean="0"/>
          </a:p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7A83B-80E0-844F-9255-76A5D25ABF9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208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New</a:t>
            </a:r>
            <a:r>
              <a:rPr lang="en-US" baseline="0" dirty="0" smtClean="0"/>
              <a:t> and developing site – not a complete product – ever changing with you</a:t>
            </a:r>
            <a:endParaRPr lang="en-US" dirty="0" smtClean="0"/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We want this ISSUP</a:t>
            </a:r>
            <a:r>
              <a:rPr lang="en-US" baseline="0" dirty="0" smtClean="0"/>
              <a:t> website resource </a:t>
            </a:r>
            <a:r>
              <a:rPr lang="en-US" dirty="0" smtClean="0"/>
              <a:t>to develop according to your needs, so please join,</a:t>
            </a:r>
            <a:r>
              <a:rPr lang="en-US" baseline="0" dirty="0" smtClean="0"/>
              <a:t> contribute and shape the ISSUP website to fit your needs.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User surveys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We have fantastic vision! – Future developments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7A83B-80E0-844F-9255-76A5D25ABF9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2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I’m here all week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Tell me what you think &amp; what you’d like to see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Share with me what you you know we can post online to share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7A83B-80E0-844F-9255-76A5D25ABF9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320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400"/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7436D-7DAF-4B6C-B465-D54A8D87D1E7}" type="datetime1">
              <a:rPr lang="en-US" smtClean="0"/>
              <a:t>7/6/2015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Mentor Foundation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3A9C5-3074-4399-90CC-DD47044E6F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B686-71CD-4005-B374-B0FBA7211B52}" type="datetime1">
              <a:rPr lang="en-US" smtClean="0"/>
              <a:t>7/6/2015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Mentor Foundation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3A9C5-3074-4399-90CC-DD47044E6F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0069-7F11-4C02-8335-D0501901E53C}" type="datetime1">
              <a:rPr lang="en-US" smtClean="0"/>
              <a:t>7/6/2015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Mentor Foundation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3A9C5-3074-4399-90CC-DD47044E6F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6970B-D788-4689-936C-65B809A1760B}" type="datetime1">
              <a:rPr lang="en-US" smtClean="0"/>
              <a:t>7/6/2015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Mentor Foundation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3A9C5-3074-4399-90CC-DD47044E6F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31DF-83EC-41EB-A1D9-EEC979D7FFDE}" type="datetime1">
              <a:rPr lang="en-US" smtClean="0"/>
              <a:t>7/6/2015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Mentor Foundation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3A9C5-3074-4399-90CC-DD47044E6FC1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36458" y="260648"/>
            <a:ext cx="1439998" cy="66508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E7D5-3609-44BA-BC61-638C4E6DD1B0}" type="datetime1">
              <a:rPr lang="en-US" smtClean="0"/>
              <a:t>7/6/2015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Mentor Foundation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3A9C5-3074-4399-90CC-DD47044E6F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84DC0-A1B9-4F68-AC14-61309BF3B1D7}" type="datetime1">
              <a:rPr lang="en-US" smtClean="0"/>
              <a:t>7/6/2015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Mentor Foundation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3A9C5-3074-4399-90CC-DD47044E6F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39E8-F66D-421A-A618-A7A28F579E01}" type="datetime1">
              <a:rPr lang="en-US" smtClean="0"/>
              <a:t>7/6/2015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Mentor Foundation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3A9C5-3074-4399-90CC-DD47044E6F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8C310-6E5E-4457-B301-00306915EC56}" type="datetime1">
              <a:rPr lang="en-US" smtClean="0"/>
              <a:t>7/6/2015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Mentor Foundation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3A9C5-3074-4399-90CC-DD47044E6F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42E8E-7B88-4A04-8BBE-DA4B82824FEE}" type="datetime1">
              <a:rPr lang="en-US" smtClean="0"/>
              <a:t>7/6/2015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Mentor Foundation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3A9C5-3074-4399-90CC-DD47044E6F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76377-A3B0-4B4E-8A57-4AE3A2CB534E}" type="datetime1">
              <a:rPr lang="en-US" smtClean="0"/>
              <a:t>7/6/2015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Mentor Foundation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3A9C5-3074-4399-90CC-DD47044E6F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6400816" cy="4397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71546"/>
            <a:ext cx="8229600" cy="505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41FBC-1E6D-4298-BAF1-D4636F413E32}" type="datetime1">
              <a:rPr lang="en-US" smtClean="0"/>
              <a:t>7/6/2015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The Mentor Foundation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3A9C5-3074-4399-90CC-DD47044E6FC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432000" y="894290"/>
            <a:ext cx="5244575" cy="0"/>
          </a:xfrm>
          <a:prstGeom prst="line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lIns="92075" tIns="46038" rIns="92075" bIns="46038"/>
          <a:lstStyle/>
          <a:p>
            <a:endParaRPr lang="en-GB" dirty="0"/>
          </a:p>
        </p:txBody>
      </p:sp>
      <p:pic>
        <p:nvPicPr>
          <p:cNvPr id="7" name="Picture 6" descr="ISSUP logo.png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6575" y="133185"/>
            <a:ext cx="3467425" cy="90540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ssup.net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joanna.travis@issup.net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Introducing </a:t>
            </a:r>
            <a:r>
              <a:rPr lang="en-US" dirty="0" err="1" smtClean="0"/>
              <a:t>issup.net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Joanna Travis-Roberts</a:t>
            </a:r>
          </a:p>
          <a:p>
            <a:r>
              <a:rPr lang="en-US" dirty="0" smtClean="0"/>
              <a:t>Project Manager - ISSUP</a:t>
            </a:r>
            <a:endParaRPr lang="en-US" dirty="0"/>
          </a:p>
        </p:txBody>
      </p:sp>
      <p:pic>
        <p:nvPicPr>
          <p:cNvPr id="4" name="Picture 3" descr="ISSUP logo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6575" y="133185"/>
            <a:ext cx="3467425" cy="90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01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000" b="1" dirty="0" smtClean="0"/>
          </a:p>
          <a:p>
            <a:pPr marL="0" indent="0" algn="ctr">
              <a:buNone/>
            </a:pPr>
            <a:endParaRPr lang="en-US" sz="4000" b="1" dirty="0" smtClean="0"/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4000" b="1" dirty="0" smtClean="0"/>
              <a:t>Ideas, Society</a:t>
            </a:r>
            <a:r>
              <a:rPr lang="en-US" sz="4000" b="1" dirty="0"/>
              <a:t> </a:t>
            </a:r>
            <a:r>
              <a:rPr lang="en-US" sz="4000" b="1" dirty="0" smtClean="0"/>
              <a:t>and </a:t>
            </a:r>
            <a:r>
              <a:rPr lang="en-US" sz="4000" b="1" dirty="0" smtClean="0"/>
              <a:t>Website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9849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the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five C’s…</a:t>
            </a:r>
          </a:p>
          <a:p>
            <a:r>
              <a:rPr lang="en-US" sz="4000" b="1" dirty="0" smtClean="0">
                <a:solidFill>
                  <a:srgbClr val="FF0000"/>
                </a:solidFill>
              </a:rPr>
              <a:t>C</a:t>
            </a:r>
            <a:r>
              <a:rPr lang="en-US" sz="4000" b="1" dirty="0" smtClean="0"/>
              <a:t>ommunicate</a:t>
            </a:r>
          </a:p>
          <a:p>
            <a:r>
              <a:rPr lang="en-US" sz="4000" b="1" dirty="0" smtClean="0">
                <a:solidFill>
                  <a:srgbClr val="FF0000"/>
                </a:solidFill>
              </a:rPr>
              <a:t>C</a:t>
            </a:r>
            <a:r>
              <a:rPr lang="en-US" sz="4000" b="1" dirty="0" smtClean="0"/>
              <a:t>onnect</a:t>
            </a:r>
          </a:p>
          <a:p>
            <a:r>
              <a:rPr lang="en-US" sz="4000" b="1" dirty="0" smtClean="0">
                <a:solidFill>
                  <a:srgbClr val="FF0000"/>
                </a:solidFill>
              </a:rPr>
              <a:t>C</a:t>
            </a:r>
            <a:r>
              <a:rPr lang="en-US" sz="4000" b="1" dirty="0" smtClean="0"/>
              <a:t>onvey</a:t>
            </a:r>
          </a:p>
          <a:p>
            <a:r>
              <a:rPr lang="en-US" sz="4000" b="1" dirty="0" smtClean="0">
                <a:solidFill>
                  <a:srgbClr val="FF0000"/>
                </a:solidFill>
              </a:rPr>
              <a:t>C</a:t>
            </a:r>
            <a:r>
              <a:rPr lang="en-US" sz="4000" b="1" dirty="0" smtClean="0"/>
              <a:t>larify</a:t>
            </a:r>
          </a:p>
          <a:p>
            <a:r>
              <a:rPr lang="en-US" sz="4000" b="1" dirty="0" smtClean="0">
                <a:solidFill>
                  <a:srgbClr val="FF0000"/>
                </a:solidFill>
              </a:rPr>
              <a:t>C</a:t>
            </a:r>
            <a:r>
              <a:rPr lang="en-US" sz="4000" b="1" dirty="0" smtClean="0"/>
              <a:t>onsult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888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8800" b="1" dirty="0" err="1" smtClean="0">
                <a:solidFill>
                  <a:srgbClr val="FF0000"/>
                </a:solidFill>
              </a:rPr>
              <a:t>issup.net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4" name="Rectangle 3">
            <a:hlinkClick r:id="rId3"/>
          </p:cNvPr>
          <p:cNvSpPr/>
          <p:nvPr/>
        </p:nvSpPr>
        <p:spPr>
          <a:xfrm>
            <a:off x="2050473" y="2826327"/>
            <a:ext cx="5195454" cy="17595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55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creenshot 2015-07-06 07.10.30.png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3" t="11909" r="6703" b="864"/>
          <a:stretch/>
        </p:blipFill>
        <p:spPr>
          <a:xfrm>
            <a:off x="457200" y="1157400"/>
            <a:ext cx="8321040" cy="5241649"/>
          </a:xfrm>
        </p:spPr>
      </p:pic>
    </p:spTree>
    <p:extLst>
      <p:ext uri="{BB962C8B-B14F-4D97-AF65-F5344CB8AC3E}">
        <p14:creationId xmlns:p14="http://schemas.microsoft.com/office/powerpoint/2010/main" val="242369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developments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48705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Member section with direct interaction</a:t>
            </a:r>
          </a:p>
          <a:p>
            <a:r>
              <a:rPr lang="en-US" dirty="0" smtClean="0"/>
              <a:t>Country profiles</a:t>
            </a:r>
          </a:p>
          <a:p>
            <a:r>
              <a:rPr lang="en-US" dirty="0" smtClean="0"/>
              <a:t>Taking the trainings online</a:t>
            </a:r>
          </a:p>
          <a:p>
            <a:r>
              <a:rPr lang="en-US" dirty="0" smtClean="0"/>
              <a:t>Translation</a:t>
            </a:r>
          </a:p>
          <a:p>
            <a:r>
              <a:rPr lang="en-US" dirty="0" smtClean="0"/>
              <a:t>Collaboration with other knowledge exchanges</a:t>
            </a:r>
          </a:p>
          <a:p>
            <a:r>
              <a:rPr lang="en-US" dirty="0" smtClean="0"/>
              <a:t>What else would you like to see?</a:t>
            </a:r>
            <a:endParaRPr lang="en-US" dirty="0"/>
          </a:p>
          <a:p>
            <a:pPr marL="0" indent="0" algn="ctr">
              <a:buNone/>
            </a:pPr>
            <a:r>
              <a:rPr lang="en-US" sz="13800" dirty="0" err="1">
                <a:solidFill>
                  <a:srgbClr val="FF0000"/>
                </a:solidFill>
              </a:rPr>
              <a:t>i</a:t>
            </a:r>
            <a:r>
              <a:rPr lang="en-US" sz="13800" dirty="0" err="1" smtClean="0">
                <a:solidFill>
                  <a:srgbClr val="FF0000"/>
                </a:solidFill>
              </a:rPr>
              <a:t>ssup.net</a:t>
            </a:r>
            <a:endParaRPr lang="en-US" sz="1380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31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000" b="1" dirty="0" smtClean="0"/>
          </a:p>
          <a:p>
            <a:pPr marL="0" indent="0" algn="ctr">
              <a:buNone/>
            </a:pPr>
            <a:r>
              <a:rPr lang="en-US" sz="4000" b="1" dirty="0" smtClean="0"/>
              <a:t>Thank you!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Please come and talk to me, or get in touch!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Joanna Travis-Roberts</a:t>
            </a:r>
          </a:p>
          <a:p>
            <a:pPr marL="0" indent="0">
              <a:buNone/>
            </a:pPr>
            <a:r>
              <a:rPr lang="en-US" dirty="0" smtClean="0"/>
              <a:t>Project Manager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j</a:t>
            </a:r>
            <a:r>
              <a:rPr lang="en-US" dirty="0" smtClean="0">
                <a:hlinkClick r:id="rId3"/>
              </a:rPr>
              <a:t>oanna.travis@issup.net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8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Me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F7828"/>
      </a:accent1>
      <a:accent2>
        <a:srgbClr val="B40067"/>
      </a:accent2>
      <a:accent3>
        <a:srgbClr val="DF6421"/>
      </a:accent3>
      <a:accent4>
        <a:srgbClr val="005FA0"/>
      </a:accent4>
      <a:accent5>
        <a:srgbClr val="F4C610"/>
      </a:accent5>
      <a:accent6>
        <a:srgbClr val="441693"/>
      </a:accent6>
      <a:hlink>
        <a:srgbClr val="3F7828"/>
      </a:hlink>
      <a:folHlink>
        <a:srgbClr val="44169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2662</TotalTime>
  <Words>927</Words>
  <Application>Microsoft Office PowerPoint</Application>
  <PresentationFormat>On-screen Show (4:3)</PresentationFormat>
  <Paragraphs>116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Theme</vt:lpstr>
      <vt:lpstr>Introducing issup.net </vt:lpstr>
      <vt:lpstr>PowerPoint Presentation</vt:lpstr>
      <vt:lpstr>Role of the website</vt:lpstr>
      <vt:lpstr>The website</vt:lpstr>
      <vt:lpstr>PowerPoint Presentation</vt:lpstr>
      <vt:lpstr>Future developments</vt:lpstr>
      <vt:lpstr>PowerPoint Presentation</vt:lpstr>
    </vt:vector>
  </TitlesOfParts>
  <Company>The Mentor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issup.net </dc:title>
  <dc:creator>Joanna Travis-Roberts</dc:creator>
  <cp:lastModifiedBy>user</cp:lastModifiedBy>
  <cp:revision>26</cp:revision>
  <dcterms:created xsi:type="dcterms:W3CDTF">2015-07-03T10:30:40Z</dcterms:created>
  <dcterms:modified xsi:type="dcterms:W3CDTF">2015-07-06T08:15:32Z</dcterms:modified>
</cp:coreProperties>
</file>